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notesSlides/notesSlide1.xml" ContentType="application/vnd.openxmlformats-officedocument.presentationml.notesSlide+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notesSlides/notesSlide2.xml" ContentType="application/vnd.openxmlformats-officedocument.presentationml.notesSlide+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notesSlides/notesSlide3.xml" ContentType="application/vnd.openxmlformats-officedocument.presentationml.notesSlide+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notesSlides/notesSlide4.xml" ContentType="application/vnd.openxmlformats-officedocument.presentationml.notesSlide+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notesSlides/notesSlide5.xml" ContentType="application/vnd.openxmlformats-officedocument.presentationml.notesSlide+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notesSlides/notesSlide6.xml" ContentType="application/vnd.openxmlformats-officedocument.presentationml.notesSlide+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notesSlides/notesSlide7.xml" ContentType="application/vnd.openxmlformats-officedocument.presentationml.notesSlide+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0" r:id="rId1"/>
  </p:sldMasterIdLst>
  <p:notesMasterIdLst>
    <p:notesMasterId r:id="rId25"/>
  </p:notesMasterIdLst>
  <p:handoutMasterIdLst>
    <p:handoutMasterId r:id="rId26"/>
  </p:handoutMasterIdLst>
  <p:sldIdLst>
    <p:sldId id="302" r:id="rId2"/>
    <p:sldId id="318" r:id="rId3"/>
    <p:sldId id="305" r:id="rId4"/>
    <p:sldId id="326" r:id="rId5"/>
    <p:sldId id="313" r:id="rId6"/>
    <p:sldId id="327" r:id="rId7"/>
    <p:sldId id="323" r:id="rId8"/>
    <p:sldId id="319" r:id="rId9"/>
    <p:sldId id="324" r:id="rId10"/>
    <p:sldId id="328" r:id="rId11"/>
    <p:sldId id="329" r:id="rId12"/>
    <p:sldId id="330" r:id="rId13"/>
    <p:sldId id="331" r:id="rId14"/>
    <p:sldId id="317" r:id="rId15"/>
    <p:sldId id="332" r:id="rId16"/>
    <p:sldId id="333" r:id="rId17"/>
    <p:sldId id="334" r:id="rId18"/>
    <p:sldId id="335" r:id="rId19"/>
    <p:sldId id="336" r:id="rId20"/>
    <p:sldId id="339" r:id="rId21"/>
    <p:sldId id="337" r:id="rId22"/>
    <p:sldId id="338" r:id="rId23"/>
    <p:sldId id="311"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4C5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1615" autoAdjust="0"/>
  </p:normalViewPr>
  <p:slideViewPr>
    <p:cSldViewPr snapToGrid="0">
      <p:cViewPr varScale="1">
        <p:scale>
          <a:sx n="79" d="100"/>
          <a:sy n="79" d="100"/>
        </p:scale>
        <p:origin x="28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2023/9/16</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2023/9/16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mj-lt"/>
              <a:buAutoNum type="arabicPeriod"/>
            </a:pPr>
            <a:r>
              <a:rPr lang="zh-CN" altLang="en-US" dirty="0">
                <a:effectLst/>
              </a:rPr>
              <a:t>该项目受启发于广东工业大学的</a:t>
            </a:r>
            <a:r>
              <a:rPr lang="en-US" altLang="zh-CN" dirty="0">
                <a:effectLst/>
              </a:rPr>
              <a:t>rm-control</a:t>
            </a:r>
            <a:r>
              <a:rPr lang="zh-CN" altLang="en-US" dirty="0">
                <a:effectLst/>
              </a:rPr>
              <a:t>项目</a:t>
            </a:r>
          </a:p>
          <a:p>
            <a:pPr>
              <a:buFont typeface="+mj-lt"/>
              <a:buAutoNum type="arabicPeriod"/>
            </a:pPr>
            <a:r>
              <a:rPr lang="en-US" altLang="zh-CN" dirty="0">
                <a:effectLst/>
              </a:rPr>
              <a:t>RM</a:t>
            </a:r>
            <a:r>
              <a:rPr lang="zh-CN" altLang="en-US" dirty="0">
                <a:effectLst/>
              </a:rPr>
              <a:t>传统的嵌入式代码在本节特指基于官方</a:t>
            </a:r>
            <a:r>
              <a:rPr lang="en-US" altLang="zh-CN" dirty="0">
                <a:effectLst/>
              </a:rPr>
              <a:t>C</a:t>
            </a:r>
            <a:r>
              <a:rPr lang="zh-CN" altLang="en-US" dirty="0">
                <a:effectLst/>
              </a:rPr>
              <a:t>板代码框架的嵌入式代码</a:t>
            </a:r>
          </a:p>
          <a:p>
            <a:r>
              <a:rPr lang="en-US" altLang="zh-CN" dirty="0" err="1">
                <a:effectLst/>
              </a:rPr>
              <a:t>SP_Control</a:t>
            </a:r>
            <a:r>
              <a:rPr lang="zh-CN" altLang="en-US" dirty="0">
                <a:effectLst/>
              </a:rPr>
              <a:t>是</a:t>
            </a:r>
            <a:r>
              <a:rPr lang="en-US" altLang="zh-CN" dirty="0" err="1">
                <a:effectLst/>
              </a:rPr>
              <a:t>SuperPower</a:t>
            </a:r>
            <a:r>
              <a:rPr lang="zh-CN" altLang="en-US" dirty="0">
                <a:effectLst/>
              </a:rPr>
              <a:t>战队开发的基于</a:t>
            </a:r>
            <a:r>
              <a:rPr lang="en-US" altLang="zh-CN" dirty="0">
                <a:effectLst/>
              </a:rPr>
              <a:t>ROS1</a:t>
            </a:r>
            <a:r>
              <a:rPr lang="zh-CN" altLang="en-US" dirty="0">
                <a:effectLst/>
              </a:rPr>
              <a:t>的无下位机机器人通用控制框架。通过对外部设备进行合理的抽象，使得任何一种支持</a:t>
            </a:r>
            <a:r>
              <a:rPr lang="en-US" altLang="zh-CN" dirty="0">
                <a:effectLst/>
              </a:rPr>
              <a:t>CAN</a:t>
            </a:r>
            <a:r>
              <a:rPr lang="zh-CN" altLang="en-US" dirty="0">
                <a:effectLst/>
              </a:rPr>
              <a:t>、</a:t>
            </a:r>
            <a:r>
              <a:rPr lang="en-US" altLang="zh-CN" dirty="0">
                <a:effectLst/>
              </a:rPr>
              <a:t>UART</a:t>
            </a:r>
            <a:r>
              <a:rPr lang="zh-CN" altLang="en-US" dirty="0">
                <a:effectLst/>
              </a:rPr>
              <a:t>的设备，只需通过</a:t>
            </a:r>
            <a:r>
              <a:rPr lang="en-US" altLang="zh-CN" dirty="0" err="1">
                <a:effectLst/>
              </a:rPr>
              <a:t>hw_config</a:t>
            </a:r>
            <a:r>
              <a:rPr lang="zh-CN" altLang="en-US" dirty="0">
                <a:effectLst/>
              </a:rPr>
              <a:t>文件声明就可以快速接入</a:t>
            </a:r>
            <a:r>
              <a:rPr lang="en-US" altLang="zh-CN" dirty="0">
                <a:effectLst/>
              </a:rPr>
              <a:t>ROS</a:t>
            </a:r>
            <a:r>
              <a:rPr lang="zh-CN" altLang="en-US" dirty="0">
                <a:effectLst/>
              </a:rPr>
              <a:t>体系中，并使用</a:t>
            </a:r>
            <a:r>
              <a:rPr lang="en-US" altLang="zh-CN" dirty="0">
                <a:effectLst/>
              </a:rPr>
              <a:t>ROS</a:t>
            </a:r>
            <a:r>
              <a:rPr lang="zh-CN" altLang="en-US" dirty="0">
                <a:effectLst/>
              </a:rPr>
              <a:t>提供的其他功能包进行开发，降低了开发部署的难度。</a:t>
            </a: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3412972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17</a:t>
            </a:fld>
            <a:endParaRPr lang="zh-CN" altLang="en-US"/>
          </a:p>
        </p:txBody>
      </p:sp>
    </p:spTree>
    <p:extLst>
      <p:ext uri="{BB962C8B-B14F-4D97-AF65-F5344CB8AC3E}">
        <p14:creationId xmlns:p14="http://schemas.microsoft.com/office/powerpoint/2010/main" val="41447800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effectLst/>
              </a:rPr>
              <a:t>对比</a:t>
            </a:r>
            <a:r>
              <a:rPr lang="en-US" altLang="zh-CN" dirty="0">
                <a:effectLst/>
              </a:rPr>
              <a:t>RM</a:t>
            </a:r>
            <a:r>
              <a:rPr lang="zh-CN" altLang="en-US" dirty="0">
                <a:effectLst/>
              </a:rPr>
              <a:t>赛场上传统使用的嵌入式开发框架，</a:t>
            </a:r>
            <a:r>
              <a:rPr lang="en-US" altLang="zh-CN" dirty="0" err="1">
                <a:effectLst/>
              </a:rPr>
              <a:t>SP_Control</a:t>
            </a:r>
            <a:r>
              <a:rPr lang="zh-CN" altLang="en-US" dirty="0">
                <a:effectLst/>
              </a:rPr>
              <a:t>有若干实用的特性：</a:t>
            </a:r>
          </a:p>
          <a:p>
            <a:pPr>
              <a:buFont typeface="+mj-lt"/>
              <a:buAutoNum type="arabicPeriod"/>
            </a:pPr>
            <a:r>
              <a:rPr lang="zh-CN" altLang="en-US" dirty="0">
                <a:effectLst/>
              </a:rPr>
              <a:t>顶层算法与底层驱动解耦合</a:t>
            </a:r>
          </a:p>
          <a:p>
            <a:r>
              <a:rPr lang="zh-CN" altLang="en-US" dirty="0">
                <a:effectLst/>
              </a:rPr>
              <a:t>  在嵌入式开发流程中，底层驱动与顶层算法往往有不同程度的耦合。这就迫使队员在研发中需要同时对顶层算法和底层驱动有开发的能力，这无疑提升了研发门槛，且这种耦合也会导致代码开发管理更为困难。  举例来讲，若我们需要将底盘四个使用</a:t>
            </a:r>
            <a:r>
              <a:rPr lang="en-US" altLang="zh-CN" dirty="0">
                <a:effectLst/>
              </a:rPr>
              <a:t>CAN</a:t>
            </a:r>
            <a:r>
              <a:rPr lang="zh-CN" altLang="en-US" dirty="0">
                <a:effectLst/>
              </a:rPr>
              <a:t>协议的电机更换为基于</a:t>
            </a:r>
            <a:r>
              <a:rPr lang="en-US" altLang="zh-CN" dirty="0">
                <a:effectLst/>
              </a:rPr>
              <a:t>RS485</a:t>
            </a:r>
            <a:r>
              <a:rPr lang="zh-CN" altLang="en-US" dirty="0">
                <a:effectLst/>
              </a:rPr>
              <a:t>的电机，那么在</a:t>
            </a:r>
            <a:r>
              <a:rPr lang="en-US" altLang="zh-CN" dirty="0">
                <a:effectLst/>
              </a:rPr>
              <a:t>RM</a:t>
            </a:r>
            <a:r>
              <a:rPr lang="zh-CN" altLang="en-US" dirty="0">
                <a:effectLst/>
              </a:rPr>
              <a:t>传统嵌入式开发流程中，须在其</a:t>
            </a:r>
            <a:r>
              <a:rPr lang="en-US" altLang="zh-CN" dirty="0">
                <a:effectLst/>
              </a:rPr>
              <a:t>Chassis Controller</a:t>
            </a:r>
            <a:r>
              <a:rPr lang="zh-CN" altLang="en-US" dirty="0">
                <a:effectLst/>
              </a:rPr>
              <a:t>中考虑修改现有的数据结构以及发送和接收流程。也就是说</a:t>
            </a:r>
            <a:r>
              <a:rPr lang="en-US" altLang="zh-CN" dirty="0">
                <a:effectLst/>
              </a:rPr>
              <a:t>Chassis Controller</a:t>
            </a:r>
            <a:r>
              <a:rPr lang="zh-CN" altLang="en-US" dirty="0">
                <a:effectLst/>
              </a:rPr>
              <a:t>的编码工作与电机使用的具体协议有关，或者说底盘控制任务代码与电机协议存在一一对应的关系。而</a:t>
            </a:r>
            <a:r>
              <a:rPr lang="en-US" altLang="zh-CN" dirty="0" err="1">
                <a:effectLst/>
              </a:rPr>
              <a:t>SP_Control</a:t>
            </a:r>
            <a:r>
              <a:rPr lang="zh-CN" altLang="en-US" dirty="0">
                <a:effectLst/>
              </a:rPr>
              <a:t>架构下，将所有电机都抽象为了</a:t>
            </a:r>
            <a:r>
              <a:rPr lang="en-US" altLang="zh-CN" dirty="0">
                <a:effectLst/>
              </a:rPr>
              <a:t>Actuator(Joint)</a:t>
            </a:r>
            <a:r>
              <a:rPr lang="zh-CN" altLang="en-US" dirty="0">
                <a:effectLst/>
              </a:rPr>
              <a:t>类型，因此更换电机协议也无需更改底盘控制任务代码。</a:t>
            </a:r>
          </a:p>
          <a:p>
            <a:r>
              <a:rPr lang="zh-CN" altLang="en-US" dirty="0">
                <a:effectLst/>
              </a:rPr>
              <a:t>  在</a:t>
            </a:r>
            <a:r>
              <a:rPr lang="en-US" altLang="zh-CN" dirty="0" err="1">
                <a:effectLst/>
              </a:rPr>
              <a:t>SP_Control</a:t>
            </a:r>
            <a:r>
              <a:rPr lang="zh-CN" altLang="en-US" dirty="0">
                <a:effectLst/>
              </a:rPr>
              <a:t>项目中，借助于</a:t>
            </a:r>
            <a:r>
              <a:rPr lang="en-US" altLang="zh-CN" dirty="0">
                <a:effectLst/>
              </a:rPr>
              <a:t>ROS</a:t>
            </a:r>
            <a:r>
              <a:rPr lang="zh-CN" altLang="en-US" dirty="0">
                <a:effectLst/>
              </a:rPr>
              <a:t>包管理机制，我们设计了两个基础功能包：</a:t>
            </a:r>
            <a:r>
              <a:rPr lang="en-US" altLang="zh-CN" dirty="0" err="1">
                <a:effectLst/>
              </a:rPr>
              <a:t>sp_hw</a:t>
            </a:r>
            <a:r>
              <a:rPr lang="en-US" altLang="zh-CN" dirty="0">
                <a:effectLst/>
              </a:rPr>
              <a:t>, </a:t>
            </a:r>
            <a:r>
              <a:rPr lang="en-US" altLang="zh-CN" dirty="0" err="1">
                <a:effectLst/>
              </a:rPr>
              <a:t>sp_controller</a:t>
            </a:r>
            <a:r>
              <a:rPr lang="zh-CN" altLang="en-US" dirty="0">
                <a:effectLst/>
              </a:rPr>
              <a:t>。前者负责底层驱动的所有任务，后者负责机器人的具体控制，两者互不依赖、互不干扰。如此便实现了代码的模块化开发和解耦合。</a:t>
            </a:r>
          </a:p>
          <a:p>
            <a:pPr>
              <a:buFont typeface="+mj-lt"/>
              <a:buAutoNum type="arabicPeriod"/>
            </a:pPr>
            <a:endParaRPr lang="zh-CN" altLang="en-US" dirty="0">
              <a:effectLst/>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18</a:t>
            </a:fld>
            <a:endParaRPr lang="zh-CN" altLang="en-US"/>
          </a:p>
        </p:txBody>
      </p:sp>
    </p:spTree>
    <p:extLst>
      <p:ext uri="{BB962C8B-B14F-4D97-AF65-F5344CB8AC3E}">
        <p14:creationId xmlns:p14="http://schemas.microsoft.com/office/powerpoint/2010/main" val="31114758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mj-lt"/>
              <a:buAutoNum type="arabicPeriod" startAt="2"/>
            </a:pPr>
            <a:r>
              <a:rPr lang="zh-CN" altLang="en-US" dirty="0">
                <a:effectLst/>
              </a:rPr>
              <a:t>更简便的调试与可视化流程</a:t>
            </a:r>
          </a:p>
          <a:p>
            <a:pPr>
              <a:buFont typeface="+mj-lt"/>
              <a:buNone/>
            </a:pPr>
            <a:r>
              <a:rPr lang="zh-CN" altLang="en-US" dirty="0">
                <a:effectLst/>
              </a:rPr>
              <a:t> 这一点显而易见，由于</a:t>
            </a:r>
            <a:r>
              <a:rPr lang="en-US" altLang="zh-CN" dirty="0" err="1">
                <a:effectLst/>
              </a:rPr>
              <a:t>SP_Control</a:t>
            </a:r>
            <a:r>
              <a:rPr lang="zh-CN" altLang="en-US" dirty="0">
                <a:effectLst/>
              </a:rPr>
              <a:t>所有的代码都运行于上位机平台中，因此所有的数据都可以直接获得，调试也可以借助成熟的工具（例如</a:t>
            </a:r>
            <a:r>
              <a:rPr lang="en-US" altLang="zh-CN" dirty="0">
                <a:effectLst/>
              </a:rPr>
              <a:t>GDB</a:t>
            </a:r>
            <a:r>
              <a:rPr lang="zh-CN" altLang="en-US" dirty="0">
                <a:effectLst/>
              </a:rPr>
              <a:t>，或者自己手动看程序报错）。而</a:t>
            </a:r>
            <a:r>
              <a:rPr lang="en-US" altLang="zh-CN" dirty="0">
                <a:effectLst/>
              </a:rPr>
              <a:t>RM</a:t>
            </a:r>
            <a:r>
              <a:rPr lang="zh-CN" altLang="en-US" dirty="0">
                <a:effectLst/>
              </a:rPr>
              <a:t>传统嵌入式开发流程中可视化需要借助串口或者外设（例如</a:t>
            </a:r>
            <a:r>
              <a:rPr lang="en-US" altLang="zh-CN" dirty="0" err="1">
                <a:effectLst/>
              </a:rPr>
              <a:t>JLink</a:t>
            </a:r>
            <a:r>
              <a:rPr lang="zh-CN" altLang="en-US" dirty="0">
                <a:effectLst/>
              </a:rPr>
              <a:t>或者正点原子的无线烧录调试器）将数据转发至上位机可视化，</a:t>
            </a:r>
            <a:r>
              <a:rPr lang="en-US" altLang="zh-CN" dirty="0">
                <a:effectLst/>
              </a:rPr>
              <a:t>Debug</a:t>
            </a:r>
            <a:r>
              <a:rPr lang="zh-CN" altLang="en-US" dirty="0">
                <a:effectLst/>
              </a:rPr>
              <a:t>一些复杂的问题也难以直接获得堆栈信息。</a:t>
            </a:r>
          </a:p>
          <a:p>
            <a:pPr>
              <a:buFont typeface="+mj-lt"/>
              <a:buNone/>
            </a:pPr>
            <a:r>
              <a:rPr lang="zh-CN" altLang="en-US" dirty="0">
                <a:effectLst/>
              </a:rPr>
              <a:t> 在</a:t>
            </a:r>
            <a:r>
              <a:rPr lang="en-US" altLang="zh-CN" dirty="0" err="1">
                <a:effectLst/>
              </a:rPr>
              <a:t>SP_Control</a:t>
            </a:r>
            <a:r>
              <a:rPr lang="zh-CN" altLang="en-US" dirty="0">
                <a:effectLst/>
              </a:rPr>
              <a:t>中，我们常常直接使用</a:t>
            </a:r>
            <a:r>
              <a:rPr lang="en-US" altLang="zh-CN" dirty="0" err="1">
                <a:effectLst/>
              </a:rPr>
              <a:t>Rviz</a:t>
            </a:r>
            <a:r>
              <a:rPr lang="zh-CN" altLang="en-US" dirty="0">
                <a:effectLst/>
              </a:rPr>
              <a:t>对程序中使用到的数据进行可视化，且在大多数情况下，无需编写额外可视化代码或者外接额外转发设备。</a:t>
            </a:r>
          </a:p>
          <a:p>
            <a:pPr>
              <a:buFont typeface="+mj-lt"/>
              <a:buAutoNum type="arabicPeriod"/>
            </a:pPr>
            <a:endParaRPr lang="zh-CN" altLang="en-US" dirty="0">
              <a:effectLst/>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19</a:t>
            </a:fld>
            <a:endParaRPr lang="zh-CN" altLang="en-US"/>
          </a:p>
        </p:txBody>
      </p:sp>
    </p:spTree>
    <p:extLst>
      <p:ext uri="{BB962C8B-B14F-4D97-AF65-F5344CB8AC3E}">
        <p14:creationId xmlns:p14="http://schemas.microsoft.com/office/powerpoint/2010/main" val="1435033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3</a:t>
            </a:r>
            <a:r>
              <a:rPr lang="zh-CN" altLang="en-US" dirty="0">
                <a:effectLst/>
              </a:rPr>
              <a:t>、高代码复用率</a:t>
            </a:r>
          </a:p>
          <a:p>
            <a:r>
              <a:rPr lang="zh-CN" altLang="en-US" dirty="0">
                <a:effectLst/>
              </a:rPr>
              <a:t> </a:t>
            </a:r>
            <a:r>
              <a:rPr lang="en-US" altLang="zh-CN" dirty="0" err="1">
                <a:effectLst/>
              </a:rPr>
              <a:t>SP_Control</a:t>
            </a:r>
            <a:r>
              <a:rPr lang="zh-CN" altLang="en-US" dirty="0">
                <a:effectLst/>
              </a:rPr>
              <a:t>在设计时认为</a:t>
            </a:r>
            <a:r>
              <a:rPr lang="en-US" altLang="zh-CN" dirty="0">
                <a:effectLst/>
              </a:rPr>
              <a:t>RM</a:t>
            </a:r>
            <a:r>
              <a:rPr lang="zh-CN" altLang="en-US" dirty="0">
                <a:effectLst/>
              </a:rPr>
              <a:t>机器人是不同任务模块的集合。例如可以将工程机器人分解为</a:t>
            </a:r>
            <a:r>
              <a:rPr lang="zh-CN" altLang="en-US" b="1" dirty="0">
                <a:effectLst/>
              </a:rPr>
              <a:t>麦轮底盘模块</a:t>
            </a:r>
            <a:r>
              <a:rPr lang="zh-CN" altLang="en-US" dirty="0">
                <a:effectLst/>
              </a:rPr>
              <a:t>、</a:t>
            </a:r>
            <a:r>
              <a:rPr lang="zh-CN" altLang="en-US" b="1" dirty="0">
                <a:effectLst/>
              </a:rPr>
              <a:t>机械臂模块</a:t>
            </a:r>
            <a:r>
              <a:rPr lang="zh-CN" altLang="en-US" dirty="0">
                <a:effectLst/>
              </a:rPr>
              <a:t>、</a:t>
            </a:r>
            <a:r>
              <a:rPr lang="zh-CN" altLang="en-US" b="1" dirty="0">
                <a:effectLst/>
              </a:rPr>
              <a:t>升降桅杆模块</a:t>
            </a:r>
            <a:r>
              <a:rPr lang="zh-CN" altLang="en-US" dirty="0">
                <a:effectLst/>
              </a:rPr>
              <a:t>；可以将步兵机器人分解为</a:t>
            </a:r>
            <a:r>
              <a:rPr lang="zh-CN" altLang="en-US" b="1" dirty="0">
                <a:effectLst/>
              </a:rPr>
              <a:t>麦轮底盘模块</a:t>
            </a:r>
            <a:r>
              <a:rPr lang="zh-CN" altLang="en-US" dirty="0">
                <a:effectLst/>
              </a:rPr>
              <a:t>、</a:t>
            </a:r>
            <a:r>
              <a:rPr lang="zh-CN" altLang="en-US" b="1" dirty="0">
                <a:effectLst/>
              </a:rPr>
              <a:t>云台模块</a:t>
            </a:r>
            <a:r>
              <a:rPr lang="zh-CN" altLang="en-US" dirty="0">
                <a:effectLst/>
              </a:rPr>
              <a:t>、</a:t>
            </a:r>
            <a:r>
              <a:rPr lang="zh-CN" altLang="en-US" b="1" dirty="0">
                <a:effectLst/>
              </a:rPr>
              <a:t>发射模块</a:t>
            </a:r>
            <a:r>
              <a:rPr lang="zh-CN" altLang="en-US" dirty="0">
                <a:effectLst/>
              </a:rPr>
              <a:t>、</a:t>
            </a:r>
            <a:r>
              <a:rPr lang="zh-CN" altLang="en-US" b="1" dirty="0">
                <a:effectLst/>
              </a:rPr>
              <a:t>裁判系统模块</a:t>
            </a:r>
            <a:r>
              <a:rPr lang="zh-CN" altLang="en-US" dirty="0">
                <a:effectLst/>
              </a:rPr>
              <a:t>。容易注意到两者都具有麦轮底盘模块，从控制代码角度上来说（暂时不考虑功率限制），工程和步兵麦轮底盘模块的差异点仅是尺寸的不同。除开底盘模块，不同兵种间还存在很多重复的模块，那么这些重复的模块是否可以通过某种设计避免重复开发呢？</a:t>
            </a:r>
          </a:p>
          <a:p>
            <a:pPr marL="0" marR="0" lvl="0" indent="0" algn="l" defTabSz="914400" rtl="0" eaLnBrk="1" fontAlgn="auto" latinLnBrk="0" hangingPunct="1">
              <a:lnSpc>
                <a:spcPct val="100000"/>
              </a:lnSpc>
              <a:spcBef>
                <a:spcPts val="0"/>
              </a:spcBef>
              <a:spcAft>
                <a:spcPts val="0"/>
              </a:spcAft>
              <a:buClrTx/>
              <a:buSzTx/>
              <a:buFont typeface="+mj-lt"/>
              <a:buNone/>
              <a:tabLst/>
              <a:defRPr/>
            </a:pPr>
            <a:r>
              <a:rPr lang="zh-CN" altLang="en-US" dirty="0">
                <a:effectLst/>
              </a:rPr>
              <a:t> 答案是肯定的。我们通过</a:t>
            </a:r>
            <a:r>
              <a:rPr lang="en-US" altLang="zh-CN" dirty="0">
                <a:effectLst/>
              </a:rPr>
              <a:t>ROS</a:t>
            </a:r>
            <a:r>
              <a:rPr lang="zh-CN" altLang="en-US" dirty="0">
                <a:effectLst/>
              </a:rPr>
              <a:t>的</a:t>
            </a:r>
            <a:r>
              <a:rPr lang="en-US" altLang="zh-CN" dirty="0">
                <a:effectLst/>
              </a:rPr>
              <a:t>Plugin</a:t>
            </a:r>
            <a:r>
              <a:rPr lang="zh-CN" altLang="en-US" dirty="0">
                <a:effectLst/>
              </a:rPr>
              <a:t>和</a:t>
            </a:r>
            <a:r>
              <a:rPr lang="en-US" altLang="zh-CN" dirty="0">
                <a:effectLst/>
              </a:rPr>
              <a:t>Parameter Server</a:t>
            </a:r>
            <a:r>
              <a:rPr lang="zh-CN" altLang="en-US" dirty="0">
                <a:effectLst/>
              </a:rPr>
              <a:t>机制实现了任务模块插件化。因此不同机器人麦轮底盘模块运行的代码实际上完全一致，不同的参数则通过</a:t>
            </a:r>
            <a:r>
              <a:rPr lang="en-US" altLang="zh-CN" dirty="0">
                <a:effectLst/>
              </a:rPr>
              <a:t>Parameter Server</a:t>
            </a:r>
            <a:r>
              <a:rPr lang="zh-CN" altLang="en-US" dirty="0">
                <a:effectLst/>
              </a:rPr>
              <a:t>在运行时提供给任务模块代码。</a:t>
            </a:r>
          </a:p>
          <a:p>
            <a:pPr>
              <a:buFont typeface="+mj-lt"/>
              <a:buAutoNum type="arabicPeriod"/>
            </a:pPr>
            <a:endParaRPr lang="zh-CN" altLang="en-US">
              <a:effectLst/>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20</a:t>
            </a:fld>
            <a:endParaRPr lang="zh-CN" altLang="en-US"/>
          </a:p>
        </p:txBody>
      </p:sp>
    </p:spTree>
    <p:extLst>
      <p:ext uri="{BB962C8B-B14F-4D97-AF65-F5344CB8AC3E}">
        <p14:creationId xmlns:p14="http://schemas.microsoft.com/office/powerpoint/2010/main" val="3196826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 </a:t>
            </a:r>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21</a:t>
            </a:fld>
            <a:endParaRPr lang="zh-CN" altLang="en-US"/>
          </a:p>
        </p:txBody>
      </p:sp>
    </p:spTree>
    <p:extLst>
      <p:ext uri="{BB962C8B-B14F-4D97-AF65-F5344CB8AC3E}">
        <p14:creationId xmlns:p14="http://schemas.microsoft.com/office/powerpoint/2010/main" val="23438236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Font typeface="+mj-lt"/>
              <a:buAutoNum type="arabicPeriod"/>
            </a:pPr>
            <a:endParaRPr lang="zh-CN" altLang="en-US" dirty="0">
              <a:effectLst/>
            </a:endParaRPr>
          </a:p>
          <a:p>
            <a:endParaRPr lang="zh-CN" altLang="en-US" dirty="0"/>
          </a:p>
        </p:txBody>
      </p:sp>
      <p:sp>
        <p:nvSpPr>
          <p:cNvPr id="4" name="灯片编号占位符 3"/>
          <p:cNvSpPr>
            <a:spLocks noGrp="1"/>
          </p:cNvSpPr>
          <p:nvPr>
            <p:ph type="sldNum" sz="quarter" idx="5"/>
          </p:nvPr>
        </p:nvSpPr>
        <p:spPr/>
        <p:txBody>
          <a:bodyPr/>
          <a:lstStyle/>
          <a:p>
            <a:fld id="{A6837353-30EB-4A48-80EB-173D804AEFBD}" type="slidenum">
              <a:rPr lang="zh-CN" altLang="en-US" smtClean="0"/>
              <a:t>22</a:t>
            </a:fld>
            <a:endParaRPr lang="zh-CN" altLang="en-US"/>
          </a:p>
        </p:txBody>
      </p:sp>
    </p:spTree>
    <p:extLst>
      <p:ext uri="{BB962C8B-B14F-4D97-AF65-F5344CB8AC3E}">
        <p14:creationId xmlns:p14="http://schemas.microsoft.com/office/powerpoint/2010/main" val="2383652926"/>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tags" Target="../tags/tag14.xml"/><Relationship Id="rId13" Type="http://schemas.openxmlformats.org/officeDocument/2006/relationships/tags" Target="../tags/tag19.xml"/><Relationship Id="rId18" Type="http://schemas.openxmlformats.org/officeDocument/2006/relationships/tags" Target="../tags/tag24.xml"/><Relationship Id="rId26" Type="http://schemas.openxmlformats.org/officeDocument/2006/relationships/image" Target="../media/image6.png"/><Relationship Id="rId3" Type="http://schemas.openxmlformats.org/officeDocument/2006/relationships/tags" Target="../tags/tag9.xml"/><Relationship Id="rId21" Type="http://schemas.openxmlformats.org/officeDocument/2006/relationships/image" Target="../media/image1.png"/><Relationship Id="rId7" Type="http://schemas.openxmlformats.org/officeDocument/2006/relationships/tags" Target="../tags/tag13.xml"/><Relationship Id="rId12" Type="http://schemas.openxmlformats.org/officeDocument/2006/relationships/tags" Target="../tags/tag18.xml"/><Relationship Id="rId17" Type="http://schemas.openxmlformats.org/officeDocument/2006/relationships/tags" Target="../tags/tag23.xml"/><Relationship Id="rId25" Type="http://schemas.openxmlformats.org/officeDocument/2006/relationships/image" Target="../media/image5.png"/><Relationship Id="rId2" Type="http://schemas.openxmlformats.org/officeDocument/2006/relationships/tags" Target="../tags/tag8.xml"/><Relationship Id="rId16" Type="http://schemas.openxmlformats.org/officeDocument/2006/relationships/tags" Target="../tags/tag22.xml"/><Relationship Id="rId20" Type="http://schemas.openxmlformats.org/officeDocument/2006/relationships/slideMaster" Target="../slideMasters/slideMaster1.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tags" Target="../tags/tag17.xml"/><Relationship Id="rId24" Type="http://schemas.openxmlformats.org/officeDocument/2006/relationships/image" Target="../media/image4.png"/><Relationship Id="rId5" Type="http://schemas.openxmlformats.org/officeDocument/2006/relationships/tags" Target="../tags/tag11.xml"/><Relationship Id="rId15" Type="http://schemas.openxmlformats.org/officeDocument/2006/relationships/tags" Target="../tags/tag21.xml"/><Relationship Id="rId23" Type="http://schemas.openxmlformats.org/officeDocument/2006/relationships/image" Target="../media/image3.png"/><Relationship Id="rId10" Type="http://schemas.openxmlformats.org/officeDocument/2006/relationships/tags" Target="../tags/tag16.xml"/><Relationship Id="rId19" Type="http://schemas.openxmlformats.org/officeDocument/2006/relationships/tags" Target="../tags/tag25.xml"/><Relationship Id="rId4" Type="http://schemas.openxmlformats.org/officeDocument/2006/relationships/tags" Target="../tags/tag10.xml"/><Relationship Id="rId9" Type="http://schemas.openxmlformats.org/officeDocument/2006/relationships/tags" Target="../tags/tag15.xml"/><Relationship Id="rId14" Type="http://schemas.openxmlformats.org/officeDocument/2006/relationships/tags" Target="../tags/tag20.xml"/><Relationship Id="rId2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tags" Target="../tags/tag33.xml"/><Relationship Id="rId13" Type="http://schemas.openxmlformats.org/officeDocument/2006/relationships/image" Target="../media/image1.png"/><Relationship Id="rId3" Type="http://schemas.openxmlformats.org/officeDocument/2006/relationships/tags" Target="../tags/tag28.xml"/><Relationship Id="rId7" Type="http://schemas.openxmlformats.org/officeDocument/2006/relationships/tags" Target="../tags/tag32.xml"/><Relationship Id="rId12" Type="http://schemas.openxmlformats.org/officeDocument/2006/relationships/slideMaster" Target="../slideMasters/slideMaster1.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11" Type="http://schemas.openxmlformats.org/officeDocument/2006/relationships/tags" Target="../tags/tag36.xml"/><Relationship Id="rId5" Type="http://schemas.openxmlformats.org/officeDocument/2006/relationships/tags" Target="../tags/tag30.xml"/><Relationship Id="rId15" Type="http://schemas.openxmlformats.org/officeDocument/2006/relationships/image" Target="../media/image6.png"/><Relationship Id="rId10" Type="http://schemas.openxmlformats.org/officeDocument/2006/relationships/tags" Target="../tags/tag35.xml"/><Relationship Id="rId4" Type="http://schemas.openxmlformats.org/officeDocument/2006/relationships/tags" Target="../tags/tag29.xml"/><Relationship Id="rId9" Type="http://schemas.openxmlformats.org/officeDocument/2006/relationships/tags" Target="../tags/tag34.xml"/><Relationship Id="rId14"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8" Type="http://schemas.openxmlformats.org/officeDocument/2006/relationships/tags" Target="../tags/tag44.xml"/><Relationship Id="rId13" Type="http://schemas.openxmlformats.org/officeDocument/2006/relationships/tags" Target="../tags/tag49.xml"/><Relationship Id="rId3" Type="http://schemas.openxmlformats.org/officeDocument/2006/relationships/tags" Target="../tags/tag39.xml"/><Relationship Id="rId7" Type="http://schemas.openxmlformats.org/officeDocument/2006/relationships/tags" Target="../tags/tag43.xml"/><Relationship Id="rId12" Type="http://schemas.openxmlformats.org/officeDocument/2006/relationships/tags" Target="../tags/tag48.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tags" Target="../tags/tag42.xml"/><Relationship Id="rId11" Type="http://schemas.openxmlformats.org/officeDocument/2006/relationships/tags" Target="../tags/tag47.xml"/><Relationship Id="rId5" Type="http://schemas.openxmlformats.org/officeDocument/2006/relationships/tags" Target="../tags/tag41.xml"/><Relationship Id="rId15" Type="http://schemas.openxmlformats.org/officeDocument/2006/relationships/image" Target="../media/image1.png"/><Relationship Id="rId10" Type="http://schemas.openxmlformats.org/officeDocument/2006/relationships/tags" Target="../tags/tag46.xml"/><Relationship Id="rId4" Type="http://schemas.openxmlformats.org/officeDocument/2006/relationships/tags" Target="../tags/tag40.xml"/><Relationship Id="rId9" Type="http://schemas.openxmlformats.org/officeDocument/2006/relationships/tags" Target="../tags/tag45.xml"/><Relationship Id="rId1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52.xml"/><Relationship Id="rId7" Type="http://schemas.openxmlformats.org/officeDocument/2006/relationships/tags" Target="../tags/tag56.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tags" Target="../tags/tag55.xml"/><Relationship Id="rId5" Type="http://schemas.openxmlformats.org/officeDocument/2006/relationships/tags" Target="../tags/tag54.xml"/><Relationship Id="rId4" Type="http://schemas.openxmlformats.org/officeDocument/2006/relationships/tags" Target="../tags/tag53.xml"/></Relationships>
</file>

<file path=ppt/slideLayouts/_rels/slideLayout6.xml.rels><?xml version="1.0" encoding="UTF-8" standalone="yes"?>
<Relationships xmlns="http://schemas.openxmlformats.org/package/2006/relationships"><Relationship Id="rId8" Type="http://schemas.openxmlformats.org/officeDocument/2006/relationships/tags" Target="../tags/tag64.xml"/><Relationship Id="rId13" Type="http://schemas.openxmlformats.org/officeDocument/2006/relationships/slideMaster" Target="../slideMasters/slideMaster1.xml"/><Relationship Id="rId3" Type="http://schemas.openxmlformats.org/officeDocument/2006/relationships/tags" Target="../tags/tag59.xml"/><Relationship Id="rId7" Type="http://schemas.openxmlformats.org/officeDocument/2006/relationships/tags" Target="../tags/tag63.xml"/><Relationship Id="rId12" Type="http://schemas.openxmlformats.org/officeDocument/2006/relationships/tags" Target="../tags/tag68.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tags" Target="../tags/tag62.xml"/><Relationship Id="rId11" Type="http://schemas.openxmlformats.org/officeDocument/2006/relationships/tags" Target="../tags/tag67.xml"/><Relationship Id="rId5" Type="http://schemas.openxmlformats.org/officeDocument/2006/relationships/tags" Target="../tags/tag61.xml"/><Relationship Id="rId10" Type="http://schemas.openxmlformats.org/officeDocument/2006/relationships/tags" Target="../tags/tag66.xml"/><Relationship Id="rId4" Type="http://schemas.openxmlformats.org/officeDocument/2006/relationships/tags" Target="../tags/tag60.xml"/><Relationship Id="rId9" Type="http://schemas.openxmlformats.org/officeDocument/2006/relationships/tags" Target="../tags/tag65.xml"/></Relationships>
</file>

<file path=ppt/slideLayouts/_rels/slideLayout7.xml.rels><?xml version="1.0" encoding="UTF-8" standalone="yes"?>
<Relationships xmlns="http://schemas.openxmlformats.org/package/2006/relationships"><Relationship Id="rId8" Type="http://schemas.openxmlformats.org/officeDocument/2006/relationships/tags" Target="../tags/tag76.xml"/><Relationship Id="rId13" Type="http://schemas.openxmlformats.org/officeDocument/2006/relationships/tags" Target="../tags/tag81.xml"/><Relationship Id="rId18" Type="http://schemas.openxmlformats.org/officeDocument/2006/relationships/image" Target="../media/image1.png"/><Relationship Id="rId3" Type="http://schemas.openxmlformats.org/officeDocument/2006/relationships/tags" Target="../tags/tag71.xml"/><Relationship Id="rId7" Type="http://schemas.openxmlformats.org/officeDocument/2006/relationships/tags" Target="../tags/tag75.xml"/><Relationship Id="rId12" Type="http://schemas.openxmlformats.org/officeDocument/2006/relationships/tags" Target="../tags/tag80.xml"/><Relationship Id="rId17" Type="http://schemas.openxmlformats.org/officeDocument/2006/relationships/slideMaster" Target="../slideMasters/slideMaster1.xml"/><Relationship Id="rId2" Type="http://schemas.openxmlformats.org/officeDocument/2006/relationships/tags" Target="../tags/tag70.xml"/><Relationship Id="rId16" Type="http://schemas.openxmlformats.org/officeDocument/2006/relationships/tags" Target="../tags/tag84.xml"/><Relationship Id="rId20" Type="http://schemas.openxmlformats.org/officeDocument/2006/relationships/image" Target="../media/image4.png"/><Relationship Id="rId1" Type="http://schemas.openxmlformats.org/officeDocument/2006/relationships/tags" Target="../tags/tag69.xml"/><Relationship Id="rId6" Type="http://schemas.openxmlformats.org/officeDocument/2006/relationships/tags" Target="../tags/tag74.xml"/><Relationship Id="rId11" Type="http://schemas.openxmlformats.org/officeDocument/2006/relationships/tags" Target="../tags/tag79.xml"/><Relationship Id="rId5" Type="http://schemas.openxmlformats.org/officeDocument/2006/relationships/tags" Target="../tags/tag73.xml"/><Relationship Id="rId15" Type="http://schemas.openxmlformats.org/officeDocument/2006/relationships/tags" Target="../tags/tag83.xml"/><Relationship Id="rId10" Type="http://schemas.openxmlformats.org/officeDocument/2006/relationships/tags" Target="../tags/tag78.xml"/><Relationship Id="rId19" Type="http://schemas.openxmlformats.org/officeDocument/2006/relationships/image" Target="../media/image3.png"/><Relationship Id="rId4" Type="http://schemas.openxmlformats.org/officeDocument/2006/relationships/tags" Target="../tags/tag72.xml"/><Relationship Id="rId9" Type="http://schemas.openxmlformats.org/officeDocument/2006/relationships/tags" Target="../tags/tag77.xml"/><Relationship Id="rId14" Type="http://schemas.openxmlformats.org/officeDocument/2006/relationships/tags" Target="../tags/tag8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1"/>
            </p:custDataLst>
          </p:nvPr>
        </p:nvGrpSpPr>
        <p:grpSpPr>
          <a:xfrm>
            <a:off x="-318" y="-953"/>
            <a:ext cx="12192000" cy="6858953"/>
            <a:chOff x="-318" y="-953"/>
            <a:chExt cx="12192000" cy="6858953"/>
          </a:xfrm>
        </p:grpSpPr>
        <p:grpSp>
          <p:nvGrpSpPr>
            <p:cNvPr id="4" name="组合 3"/>
            <p:cNvGrpSpPr/>
            <p:nvPr userDrawn="1"/>
          </p:nvGrpSpPr>
          <p:grpSpPr>
            <a:xfrm>
              <a:off x="-318" y="635"/>
              <a:ext cx="12192000" cy="6857365"/>
              <a:chOff x="-318" y="635"/>
              <a:chExt cx="12192000" cy="6857365"/>
            </a:xfrm>
          </p:grpSpPr>
          <p:grpSp>
            <p:nvGrpSpPr>
              <p:cNvPr id="11" name="组合 10"/>
              <p:cNvGrpSpPr/>
              <p:nvPr userDrawn="1">
                <p:custDataLst>
                  <p:tags r:id="rId11"/>
                </p:custDataLst>
              </p:nvPr>
            </p:nvGrpSpPr>
            <p:grpSpPr>
              <a:xfrm>
                <a:off x="-318" y="635"/>
                <a:ext cx="12192000" cy="6857365"/>
                <a:chOff x="0" y="0"/>
                <a:chExt cx="19200" cy="10799"/>
              </a:xfrm>
            </p:grpSpPr>
            <p:sp>
              <p:nvSpPr>
                <p:cNvPr id="12" name="矩形 11"/>
                <p:cNvSpPr/>
                <p:nvPr userDrawn="1">
                  <p:custDataLst>
                    <p:tags r:id="rId13"/>
                  </p:custDataLst>
                </p:nvPr>
              </p:nvSpPr>
              <p:spPr>
                <a:xfrm>
                  <a:off x="0" y="0"/>
                  <a:ext cx="19200" cy="4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normAutofit/>
                </a:bodyPr>
                <a:lstStyle/>
                <a:p>
                  <a:pPr algn="ctr">
                    <a:lnSpc>
                      <a:spcPct val="130000"/>
                    </a:lnSpc>
                  </a:pPr>
                  <a:endParaRPr lang="zh-CN" altLang="en-US" dirty="0">
                    <a:solidFill>
                      <a:schemeClr val="lt1"/>
                    </a:solidFill>
                  </a:endParaRPr>
                </a:p>
              </p:txBody>
            </p:sp>
            <p:sp>
              <p:nvSpPr>
                <p:cNvPr id="13" name="矩形 12"/>
                <p:cNvSpPr/>
                <p:nvPr userDrawn="1">
                  <p:custDataLst>
                    <p:tags r:id="rId14"/>
                  </p:custDataLst>
                </p:nvPr>
              </p:nvSpPr>
              <p:spPr>
                <a:xfrm>
                  <a:off x="0" y="9720"/>
                  <a:ext cx="19200" cy="10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normAutofit/>
                </a:bodyPr>
                <a:lstStyle/>
                <a:p>
                  <a:pPr algn="ctr">
                    <a:lnSpc>
                      <a:spcPct val="130000"/>
                    </a:lnSpc>
                  </a:pPr>
                  <a:endParaRPr lang="zh-CN" altLang="en-US">
                    <a:solidFill>
                      <a:schemeClr val="lt1"/>
                    </a:solidFill>
                  </a:endParaRPr>
                </a:p>
              </p:txBody>
            </p:sp>
            <p:sp>
              <p:nvSpPr>
                <p:cNvPr id="25" name="菱形 24"/>
                <p:cNvSpPr/>
                <p:nvPr userDrawn="1">
                  <p:custDataLst>
                    <p:tags r:id="rId15"/>
                  </p:custDataLst>
                </p:nvPr>
              </p:nvSpPr>
              <p:spPr>
                <a:xfrm flipH="1">
                  <a:off x="420" y="399"/>
                  <a:ext cx="474" cy="441"/>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normAutofit fontScale="25000" lnSpcReduction="20000"/>
                </a:bodyPr>
                <a:lstStyle/>
                <a:p>
                  <a:pPr algn="ctr">
                    <a:lnSpc>
                      <a:spcPct val="150000"/>
                    </a:lnSpc>
                  </a:pPr>
                  <a:endParaRPr lang="zh-CN" altLang="en-US">
                    <a:solidFill>
                      <a:schemeClr val="lt1"/>
                    </a:solidFill>
                  </a:endParaRPr>
                </a:p>
              </p:txBody>
            </p:sp>
            <p:grpSp>
              <p:nvGrpSpPr>
                <p:cNvPr id="19" name="组合 18"/>
                <p:cNvGrpSpPr/>
                <p:nvPr userDrawn="1">
                  <p:custDataLst>
                    <p:tags r:id="rId16"/>
                  </p:custDataLst>
                </p:nvPr>
              </p:nvGrpSpPr>
              <p:grpSpPr>
                <a:xfrm>
                  <a:off x="16448" y="9574"/>
                  <a:ext cx="2074" cy="675"/>
                  <a:chOff x="0" y="3633950"/>
                  <a:chExt cx="1405715" cy="457699"/>
                </a:xfrm>
              </p:grpSpPr>
              <p:sp>
                <p:nvSpPr>
                  <p:cNvPr id="20" name="菱形 19"/>
                  <p:cNvSpPr/>
                  <p:nvPr userDrawn="1">
                    <p:custDataLst>
                      <p:tags r:id="rId17"/>
                    </p:custDataLst>
                  </p:nvPr>
                </p:nvSpPr>
                <p:spPr>
                  <a:xfrm>
                    <a:off x="0" y="3633950"/>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normAutofit fontScale="32500" lnSpcReduction="20000"/>
                  </a:bodyPr>
                  <a:lstStyle/>
                  <a:p>
                    <a:pPr algn="ctr">
                      <a:lnSpc>
                        <a:spcPct val="150000"/>
                      </a:lnSpc>
                    </a:pPr>
                    <a:endParaRPr lang="zh-CN" altLang="en-US">
                      <a:solidFill>
                        <a:schemeClr val="lt1"/>
                      </a:solidFill>
                    </a:endParaRPr>
                  </a:p>
                </p:txBody>
              </p:sp>
              <p:sp>
                <p:nvSpPr>
                  <p:cNvPr id="21" name="菱形 20"/>
                  <p:cNvSpPr/>
                  <p:nvPr userDrawn="1">
                    <p:custDataLst>
                      <p:tags r:id="rId18"/>
                    </p:custDataLst>
                  </p:nvPr>
                </p:nvSpPr>
                <p:spPr>
                  <a:xfrm>
                    <a:off x="474008" y="3633950"/>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normAutofit fontScale="32500" lnSpcReduction="20000"/>
                  </a:bodyPr>
                  <a:lstStyle/>
                  <a:p>
                    <a:pPr algn="ctr">
                      <a:lnSpc>
                        <a:spcPct val="150000"/>
                      </a:lnSpc>
                    </a:pPr>
                    <a:endParaRPr lang="zh-CN" altLang="en-US">
                      <a:solidFill>
                        <a:schemeClr val="lt1"/>
                      </a:solidFill>
                    </a:endParaRPr>
                  </a:p>
                </p:txBody>
              </p:sp>
              <p:sp>
                <p:nvSpPr>
                  <p:cNvPr id="22" name="菱形 21"/>
                  <p:cNvSpPr/>
                  <p:nvPr userDrawn="1">
                    <p:custDataLst>
                      <p:tags r:id="rId19"/>
                    </p:custDataLst>
                  </p:nvPr>
                </p:nvSpPr>
                <p:spPr>
                  <a:xfrm>
                    <a:off x="948016" y="3633950"/>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normAutofit fontScale="32500" lnSpcReduction="20000"/>
                  </a:bodyPr>
                  <a:lstStyle/>
                  <a:p>
                    <a:pPr algn="ctr">
                      <a:lnSpc>
                        <a:spcPct val="150000"/>
                      </a:lnSpc>
                    </a:pPr>
                    <a:endParaRPr lang="zh-CN" altLang="en-US">
                      <a:solidFill>
                        <a:schemeClr val="lt1"/>
                      </a:solidFill>
                    </a:endParaRPr>
                  </a:p>
                </p:txBody>
              </p:sp>
            </p:grpSp>
          </p:grpSp>
          <p:sp>
            <p:nvSpPr>
              <p:cNvPr id="8" name="圆角矩形 7"/>
              <p:cNvSpPr/>
              <p:nvPr userDrawn="1">
                <p:custDataLst>
                  <p:tags r:id="rId12"/>
                </p:custDataLst>
              </p:nvPr>
            </p:nvSpPr>
            <p:spPr>
              <a:xfrm>
                <a:off x="193040" y="182880"/>
                <a:ext cx="11805285" cy="6491605"/>
              </a:xfrm>
              <a:prstGeom prst="roundRect">
                <a:avLst>
                  <a:gd name="adj" fmla="val 172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normAutofit/>
              </a:bodyPr>
              <a:lstStyle/>
              <a:p>
                <a:pPr algn="ctr">
                  <a:lnSpc>
                    <a:spcPct val="130000"/>
                  </a:lnSpc>
                </a:pPr>
                <a:endParaRPr lang="zh-CN" altLang="en-US" dirty="0">
                  <a:solidFill>
                    <a:schemeClr val="lt1"/>
                  </a:solidFill>
                </a:endParaRPr>
              </a:p>
            </p:txBody>
          </p:sp>
        </p:grpSp>
        <p:sp>
          <p:nvSpPr>
            <p:cNvPr id="10" name="五边形 4"/>
            <p:cNvSpPr/>
            <p:nvPr userDrawn="1">
              <p:custDataLst>
                <p:tags r:id="rId9"/>
              </p:custDataLst>
            </p:nvPr>
          </p:nvSpPr>
          <p:spPr>
            <a:xfrm rot="5400000">
              <a:off x="5432425" y="-160020"/>
              <a:ext cx="1327785" cy="1645920"/>
            </a:xfrm>
            <a:prstGeom prst="homePlate">
              <a:avLst>
                <a:gd name="adj" fmla="val 35759"/>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normAutofit/>
            </a:bodyPr>
            <a:lstStyle/>
            <a:p>
              <a:pPr algn="ctr">
                <a:lnSpc>
                  <a:spcPct val="130000"/>
                </a:lnSpc>
              </a:pPr>
              <a:endParaRPr lang="zh-CN" altLang="en-US" dirty="0">
                <a:solidFill>
                  <a:schemeClr val="lt1"/>
                </a:solidFill>
              </a:endParaRPr>
            </a:p>
          </p:txBody>
        </p:sp>
        <p:sp>
          <p:nvSpPr>
            <p:cNvPr id="9" name="五边形 6"/>
            <p:cNvSpPr/>
            <p:nvPr userDrawn="1">
              <p:custDataLst>
                <p:tags r:id="rId10"/>
              </p:custDataLst>
            </p:nvPr>
          </p:nvSpPr>
          <p:spPr>
            <a:xfrm rot="16200000" flipV="1">
              <a:off x="5792470" y="5658485"/>
              <a:ext cx="607060" cy="1645920"/>
            </a:xfrm>
            <a:prstGeom prst="homePlate">
              <a:avLst>
                <a:gd name="adj" fmla="val 80230"/>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90000" tIns="46800" rIns="90000" bIns="46800" rtlCol="0" anchor="ctr">
              <a:normAutofit/>
            </a:bodyPr>
            <a:lstStyle/>
            <a:p>
              <a:pPr algn="ctr">
                <a:lnSpc>
                  <a:spcPct val="130000"/>
                </a:lnSpc>
              </a:pPr>
              <a:endParaRPr lang="zh-CN" altLang="en-US">
                <a:solidFill>
                  <a:schemeClr val="lt1"/>
                </a:solidFill>
              </a:endParaRPr>
            </a:p>
          </p:txBody>
        </p:sp>
      </p:grpSp>
      <p:sp>
        <p:nvSpPr>
          <p:cNvPr id="16" name="日期占位符 15"/>
          <p:cNvSpPr>
            <a:spLocks noGrp="1"/>
          </p:cNvSpPr>
          <p:nvPr>
            <p:ph type="dt" sz="half" idx="10"/>
            <p:custDataLst>
              <p:tags r:id="rId2"/>
            </p:custDataLst>
          </p:nvPr>
        </p:nvSpPr>
        <p:spPr>
          <a:xfrm>
            <a:off x="879742" y="6349833"/>
            <a:ext cx="2700000" cy="316800"/>
          </a:xfrm>
        </p:spPr>
        <p:txBody>
          <a:bodyPr/>
          <a:lstStyle/>
          <a:p>
            <a:fld id="{760FBDFE-C587-4B4C-A407-44438C67B59E}" type="datetimeFigureOut">
              <a:rPr lang="zh-CN" altLang="en-US" smtClean="0"/>
              <a:t>2023/9/16</a:t>
            </a:fld>
            <a:endParaRPr lang="zh-CN" altLang="en-US"/>
          </a:p>
        </p:txBody>
      </p:sp>
      <p:sp>
        <p:nvSpPr>
          <p:cNvPr id="17" name="页脚占位符 16"/>
          <p:cNvSpPr>
            <a:spLocks noGrp="1"/>
          </p:cNvSpPr>
          <p:nvPr>
            <p:ph type="ftr" sz="quarter" idx="11"/>
            <p:custDataLst>
              <p:tags r:id="rId3"/>
            </p:custDataLst>
          </p:nvPr>
        </p:nvSpPr>
        <p:spPr>
          <a:xfrm>
            <a:off x="4116000" y="6349833"/>
            <a:ext cx="3960000" cy="316800"/>
          </a:xfrm>
        </p:spPr>
        <p:txBody>
          <a:bodyPr/>
          <a:lstStyle/>
          <a:p>
            <a:endParaRPr lang="zh-CN" altLang="en-US" dirty="0"/>
          </a:p>
        </p:txBody>
      </p:sp>
      <p:sp>
        <p:nvSpPr>
          <p:cNvPr id="18" name="灯片编号占位符 17"/>
          <p:cNvSpPr>
            <a:spLocks noGrp="1"/>
          </p:cNvSpPr>
          <p:nvPr>
            <p:ph type="sldNum" sz="quarter" idx="12"/>
            <p:custDataLst>
              <p:tags r:id="rId4"/>
            </p:custDataLst>
          </p:nvPr>
        </p:nvSpPr>
        <p:spPr>
          <a:xfrm>
            <a:off x="8610600" y="6349833"/>
            <a:ext cx="2700000" cy="316800"/>
          </a:xfrm>
        </p:spPr>
        <p:txBody>
          <a:bodyPr/>
          <a:lstStyle/>
          <a:p>
            <a:fld id="{49AE70B2-8BF9-45C0-BB95-33D1B9D3A854}" type="slidenum">
              <a:rPr lang="zh-CN" altLang="en-US" smtClean="0"/>
              <a:t>‹#›</a:t>
            </a:fld>
            <a:endParaRPr lang="zh-CN" altLang="en-US" dirty="0"/>
          </a:p>
        </p:txBody>
      </p:sp>
      <p:sp>
        <p:nvSpPr>
          <p:cNvPr id="5" name="文本占位符 4"/>
          <p:cNvSpPr>
            <a:spLocks noGrp="1"/>
          </p:cNvSpPr>
          <p:nvPr>
            <p:ph type="body" sz="quarter" idx="13" hasCustomPrompt="1"/>
            <p:custDataLst>
              <p:tags r:id="rId5"/>
            </p:custDataLst>
          </p:nvPr>
        </p:nvSpPr>
        <p:spPr>
          <a:xfrm>
            <a:off x="3328201" y="4283393"/>
            <a:ext cx="2520000" cy="485140"/>
          </a:xfrm>
        </p:spPr>
        <p:txBody>
          <a:bodyPr lIns="90000" tIns="46800" rIns="90000" bIns="46800" anchor="ctr" anchorCtr="0">
            <a:normAutofit/>
          </a:bodyPr>
          <a:lstStyle>
            <a:lvl1pPr marL="0" indent="0" algn="r">
              <a:lnSpc>
                <a:spcPct val="130000"/>
              </a:lnSpc>
              <a:spcAft>
                <a:spcPts val="0"/>
              </a:spcAft>
              <a:buNone/>
              <a:defRPr sz="1800" baseline="0">
                <a:solidFill>
                  <a:schemeClr val="tx1">
                    <a:lumMod val="85000"/>
                    <a:lumOff val="15000"/>
                  </a:schemeClr>
                </a:solidFill>
              </a:defRPr>
            </a:lvl1pPr>
          </a:lstStyle>
          <a:p>
            <a:pPr lvl="0"/>
            <a:r>
              <a:rPr lang="zh-CN" altLang="en-US" dirty="0"/>
              <a:t>单击此处编辑文本</a:t>
            </a:r>
          </a:p>
        </p:txBody>
      </p:sp>
      <p:sp>
        <p:nvSpPr>
          <p:cNvPr id="2" name="标题 1"/>
          <p:cNvSpPr>
            <a:spLocks noGrp="1"/>
          </p:cNvSpPr>
          <p:nvPr>
            <p:ph type="ctrTitle" hasCustomPrompt="1"/>
            <p:custDataLst>
              <p:tags r:id="rId6"/>
            </p:custDataLst>
          </p:nvPr>
        </p:nvSpPr>
        <p:spPr>
          <a:xfrm>
            <a:off x="2593022" y="2149048"/>
            <a:ext cx="7005956" cy="1344477"/>
          </a:xfrm>
        </p:spPr>
        <p:txBody>
          <a:bodyPr lIns="90000" tIns="46800" rIns="90000" bIns="0" anchor="b" anchorCtr="0">
            <a:normAutofit/>
          </a:bodyPr>
          <a:lstStyle>
            <a:lvl1pPr algn="ctr">
              <a:defRPr sz="6600" spc="600" baseline="0">
                <a:solidFill>
                  <a:schemeClr val="tx1">
                    <a:lumMod val="85000"/>
                    <a:lumOff val="15000"/>
                  </a:schemeClr>
                </a:solidFill>
                <a:ea typeface="汉仪旗黑-85S" panose="00020600040101010101" pitchFamily="18" charset="-122"/>
              </a:defRPr>
            </a:lvl1pPr>
          </a:lstStyle>
          <a:p>
            <a:r>
              <a:rPr lang="zh-CN" altLang="en-US" dirty="0"/>
              <a:t>编辑标题</a:t>
            </a:r>
          </a:p>
        </p:txBody>
      </p:sp>
      <p:sp>
        <p:nvSpPr>
          <p:cNvPr id="3" name="副标题 2"/>
          <p:cNvSpPr>
            <a:spLocks noGrp="1"/>
          </p:cNvSpPr>
          <p:nvPr>
            <p:ph type="subTitle" idx="1" hasCustomPrompt="1"/>
            <p:custDataLst>
              <p:tags r:id="rId7"/>
            </p:custDataLst>
          </p:nvPr>
        </p:nvSpPr>
        <p:spPr>
          <a:xfrm>
            <a:off x="2592705" y="3553460"/>
            <a:ext cx="7005320" cy="485140"/>
          </a:xfrm>
        </p:spPr>
        <p:txBody>
          <a:bodyPr lIns="90000" tIns="0" rIns="90000" bIns="46800" anchor="t" anchorCtr="0">
            <a:normAutofit/>
          </a:bodyPr>
          <a:lstStyle>
            <a:lvl1pPr marL="0" indent="0" algn="ctr" eaLnBrk="1" fontAlgn="auto" latinLnBrk="0" hangingPunct="1">
              <a:lnSpc>
                <a:spcPct val="100000"/>
              </a:lnSpc>
              <a:buNone/>
              <a:defRPr sz="2400" u="none" strike="noStrike" kern="1200" cap="none" spc="200" normalizeH="0" baseline="0">
                <a:solidFill>
                  <a:schemeClr val="tx1">
                    <a:lumMod val="85000"/>
                    <a:lumOff val="1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4" name="文本占位符 13"/>
          <p:cNvSpPr>
            <a:spLocks noGrp="1"/>
          </p:cNvSpPr>
          <p:nvPr>
            <p:ph type="body" sz="quarter" idx="14" hasCustomPrompt="1"/>
            <p:custDataLst>
              <p:tags r:id="rId8"/>
            </p:custDataLst>
          </p:nvPr>
        </p:nvSpPr>
        <p:spPr>
          <a:xfrm>
            <a:off x="6291496" y="4286643"/>
            <a:ext cx="2520000" cy="478640"/>
          </a:xfrm>
        </p:spPr>
        <p:txBody>
          <a:bodyPr lIns="90000" tIns="46800" rIns="90000" bIns="46800" anchor="ctr" anchorCtr="0">
            <a:normAutofit/>
          </a:bodyPr>
          <a:lstStyle>
            <a:lvl1pPr marL="0" marR="0" indent="0" algn="l" defTabSz="914400" rtl="0" eaLnBrk="1" fontAlgn="auto" latinLnBrk="0" hangingPunct="1">
              <a:lnSpc>
                <a:spcPct val="130000"/>
              </a:lnSpc>
              <a:spcBef>
                <a:spcPts val="0"/>
              </a:spcBef>
              <a:spcAft>
                <a:spcPts val="0"/>
              </a:spcAft>
              <a:buClrTx/>
              <a:buSzTx/>
              <a:buFont typeface="Arial" panose="020B0604020202020204" pitchFamily="34" charset="0"/>
              <a:buNone/>
              <a:defRPr sz="1800"/>
            </a:lvl1pPr>
            <a:lvl2pPr marL="457200" indent="0">
              <a:buNone/>
              <a:defRPr/>
            </a:lvl2pPr>
          </a:lstStyle>
          <a:p>
            <a:pPr marL="0" marR="0" lvl="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lang="zh-CN" altLang="en-US" dirty="0"/>
              <a:t>单击此处编辑文本</a:t>
            </a:r>
          </a:p>
        </p:txBody>
      </p:sp>
      <p:pic>
        <p:nvPicPr>
          <p:cNvPr id="7" name="图片 6" descr="正赛-05">
            <a:extLst>
              <a:ext uri="{FF2B5EF4-FFF2-40B4-BE49-F238E27FC236}">
                <a16:creationId xmlns:a16="http://schemas.microsoft.com/office/drawing/2014/main" id="{36F98273-2D81-CFB0-4406-26134AB05F9F}"/>
              </a:ext>
            </a:extLst>
          </p:cNvPr>
          <p:cNvPicPr>
            <a:picLocks noChangeAspect="1"/>
          </p:cNvPicPr>
          <p:nvPr userDrawn="1"/>
        </p:nvPicPr>
        <p:blipFill rotWithShape="1">
          <a:blip r:embed="rId21" cstate="screen">
            <a:duotone>
              <a:prstClr val="black"/>
              <a:schemeClr val="bg1">
                <a:tint val="45000"/>
                <a:satMod val="400000"/>
              </a:schemeClr>
            </a:duotone>
          </a:blip>
          <a:srcRect/>
          <a:stretch>
            <a:fillRect/>
          </a:stretch>
        </p:blipFill>
        <p:spPr>
          <a:xfrm>
            <a:off x="8150225" y="-106045"/>
            <a:ext cx="2574290" cy="334010"/>
          </a:xfrm>
          <a:prstGeom prst="rect">
            <a:avLst/>
          </a:prstGeom>
        </p:spPr>
      </p:pic>
      <p:pic>
        <p:nvPicPr>
          <p:cNvPr id="15" name="图片 14" descr="正赛-05">
            <a:extLst>
              <a:ext uri="{FF2B5EF4-FFF2-40B4-BE49-F238E27FC236}">
                <a16:creationId xmlns:a16="http://schemas.microsoft.com/office/drawing/2014/main" id="{2F4DD30A-6BA7-D509-FC7B-C470A6B43D83}"/>
              </a:ext>
            </a:extLst>
          </p:cNvPr>
          <p:cNvPicPr>
            <a:picLocks noChangeAspect="1"/>
          </p:cNvPicPr>
          <p:nvPr userDrawn="1"/>
        </p:nvPicPr>
        <p:blipFill rotWithShape="1">
          <a:blip r:embed="rId21" cstate="screen">
            <a:duotone>
              <a:prstClr val="black"/>
              <a:schemeClr val="bg1">
                <a:tint val="45000"/>
                <a:satMod val="400000"/>
              </a:schemeClr>
            </a:duotone>
          </a:blip>
          <a:srcRect/>
          <a:stretch>
            <a:fillRect/>
          </a:stretch>
        </p:blipFill>
        <p:spPr>
          <a:xfrm>
            <a:off x="1237615" y="-106045"/>
            <a:ext cx="2574290" cy="334010"/>
          </a:xfrm>
          <a:prstGeom prst="rect">
            <a:avLst/>
          </a:prstGeom>
        </p:spPr>
      </p:pic>
      <p:pic>
        <p:nvPicPr>
          <p:cNvPr id="23" name="图片 22" descr="正赛-05">
            <a:extLst>
              <a:ext uri="{FF2B5EF4-FFF2-40B4-BE49-F238E27FC236}">
                <a16:creationId xmlns:a16="http://schemas.microsoft.com/office/drawing/2014/main" id="{D239CB85-0A55-7365-A42C-23157A0AA379}"/>
              </a:ext>
            </a:extLst>
          </p:cNvPr>
          <p:cNvPicPr>
            <a:picLocks noChangeAspect="1"/>
          </p:cNvPicPr>
          <p:nvPr userDrawn="1"/>
        </p:nvPicPr>
        <p:blipFill rotWithShape="1">
          <a:blip r:embed="rId21" cstate="screen">
            <a:duotone>
              <a:prstClr val="black"/>
              <a:schemeClr val="bg1">
                <a:tint val="45000"/>
                <a:satMod val="400000"/>
              </a:schemeClr>
            </a:duotone>
          </a:blip>
          <a:srcRect/>
          <a:stretch>
            <a:fillRect/>
          </a:stretch>
        </p:blipFill>
        <p:spPr>
          <a:xfrm rot="16200000">
            <a:off x="-1209675" y="1417320"/>
            <a:ext cx="2574290" cy="334010"/>
          </a:xfrm>
          <a:prstGeom prst="rect">
            <a:avLst/>
          </a:prstGeom>
        </p:spPr>
      </p:pic>
      <p:pic>
        <p:nvPicPr>
          <p:cNvPr id="24" name="图片 23" descr="正赛-05">
            <a:extLst>
              <a:ext uri="{FF2B5EF4-FFF2-40B4-BE49-F238E27FC236}">
                <a16:creationId xmlns:a16="http://schemas.microsoft.com/office/drawing/2014/main" id="{D0DD1979-1A69-D833-BCE8-6B6ECAE53BC5}"/>
              </a:ext>
            </a:extLst>
          </p:cNvPr>
          <p:cNvPicPr>
            <a:picLocks noChangeAspect="1"/>
          </p:cNvPicPr>
          <p:nvPr userDrawn="1"/>
        </p:nvPicPr>
        <p:blipFill rotWithShape="1">
          <a:blip r:embed="rId21" cstate="screen">
            <a:duotone>
              <a:prstClr val="black"/>
              <a:schemeClr val="bg1">
                <a:tint val="45000"/>
                <a:satMod val="400000"/>
              </a:schemeClr>
            </a:duotone>
          </a:blip>
          <a:srcRect/>
          <a:stretch>
            <a:fillRect/>
          </a:stretch>
        </p:blipFill>
        <p:spPr>
          <a:xfrm rot="5400000">
            <a:off x="10826115" y="1348105"/>
            <a:ext cx="2574290" cy="334010"/>
          </a:xfrm>
          <a:prstGeom prst="rect">
            <a:avLst/>
          </a:prstGeom>
        </p:spPr>
      </p:pic>
      <p:pic>
        <p:nvPicPr>
          <p:cNvPr id="26" name="图片 25" descr="抠图">
            <a:extLst>
              <a:ext uri="{FF2B5EF4-FFF2-40B4-BE49-F238E27FC236}">
                <a16:creationId xmlns:a16="http://schemas.microsoft.com/office/drawing/2014/main" id="{1E4CCB28-586A-BC7B-13C1-1EE216F9BA0F}"/>
              </a:ext>
            </a:extLst>
          </p:cNvPr>
          <p:cNvPicPr>
            <a:picLocks noChangeAspect="1"/>
          </p:cNvPicPr>
          <p:nvPr userDrawn="1"/>
        </p:nvPicPr>
        <p:blipFill>
          <a:blip r:embed="rId22"/>
          <a:stretch>
            <a:fillRect/>
          </a:stretch>
        </p:blipFill>
        <p:spPr>
          <a:xfrm>
            <a:off x="5487670" y="-76835"/>
            <a:ext cx="1214687" cy="1433407"/>
          </a:xfrm>
          <a:prstGeom prst="rect">
            <a:avLst/>
          </a:prstGeom>
        </p:spPr>
      </p:pic>
      <p:pic>
        <p:nvPicPr>
          <p:cNvPr id="29" name="图片 28" descr="图片1">
            <a:extLst>
              <a:ext uri="{FF2B5EF4-FFF2-40B4-BE49-F238E27FC236}">
                <a16:creationId xmlns:a16="http://schemas.microsoft.com/office/drawing/2014/main" id="{46F623DB-5C65-61BF-00AC-342569CA8E02}"/>
              </a:ext>
            </a:extLst>
          </p:cNvPr>
          <p:cNvPicPr>
            <a:picLocks noChangeAspect="1"/>
          </p:cNvPicPr>
          <p:nvPr userDrawn="1"/>
        </p:nvPicPr>
        <p:blipFill>
          <a:blip r:embed="rId23"/>
          <a:stretch>
            <a:fillRect/>
          </a:stretch>
        </p:blipFill>
        <p:spPr>
          <a:xfrm>
            <a:off x="5803265" y="6313805"/>
            <a:ext cx="584200" cy="496570"/>
          </a:xfrm>
          <a:prstGeom prst="rect">
            <a:avLst/>
          </a:prstGeom>
        </p:spPr>
      </p:pic>
      <p:pic>
        <p:nvPicPr>
          <p:cNvPr id="30" name="图片 29" descr="校旗3">
            <a:extLst>
              <a:ext uri="{FF2B5EF4-FFF2-40B4-BE49-F238E27FC236}">
                <a16:creationId xmlns:a16="http://schemas.microsoft.com/office/drawing/2014/main" id="{88533A00-2A41-9A99-E3AF-6832B0923298}"/>
              </a:ext>
            </a:extLst>
          </p:cNvPr>
          <p:cNvPicPr>
            <a:picLocks noChangeAspect="1"/>
          </p:cNvPicPr>
          <p:nvPr userDrawn="1"/>
        </p:nvPicPr>
        <p:blipFill>
          <a:blip r:embed="rId24"/>
          <a:srcRect t="70971"/>
          <a:stretch>
            <a:fillRect/>
          </a:stretch>
        </p:blipFill>
        <p:spPr>
          <a:xfrm>
            <a:off x="1678305" y="6685280"/>
            <a:ext cx="1692910" cy="172720"/>
          </a:xfrm>
          <a:prstGeom prst="rect">
            <a:avLst/>
          </a:prstGeom>
        </p:spPr>
      </p:pic>
      <p:pic>
        <p:nvPicPr>
          <p:cNvPr id="31" name="图片 30" descr="队旗元素3">
            <a:extLst>
              <a:ext uri="{FF2B5EF4-FFF2-40B4-BE49-F238E27FC236}">
                <a16:creationId xmlns:a16="http://schemas.microsoft.com/office/drawing/2014/main" id="{0111CFB9-C0B1-EDA4-F16A-83486945F7AD}"/>
              </a:ext>
            </a:extLst>
          </p:cNvPr>
          <p:cNvPicPr>
            <a:picLocks noChangeAspect="1"/>
          </p:cNvPicPr>
          <p:nvPr userDrawn="1"/>
        </p:nvPicPr>
        <p:blipFill>
          <a:blip r:embed="rId25"/>
          <a:stretch>
            <a:fillRect/>
          </a:stretch>
        </p:blipFill>
        <p:spPr>
          <a:xfrm>
            <a:off x="10439400" y="5175250"/>
            <a:ext cx="1397635" cy="1397635"/>
          </a:xfrm>
          <a:prstGeom prst="rect">
            <a:avLst/>
          </a:prstGeom>
        </p:spPr>
      </p:pic>
      <p:pic>
        <p:nvPicPr>
          <p:cNvPr id="32" name="图片 31" descr="校旗2">
            <a:extLst>
              <a:ext uri="{FF2B5EF4-FFF2-40B4-BE49-F238E27FC236}">
                <a16:creationId xmlns:a16="http://schemas.microsoft.com/office/drawing/2014/main" id="{2C048AF7-1CFF-BA54-6884-6F53265CD5CE}"/>
              </a:ext>
            </a:extLst>
          </p:cNvPr>
          <p:cNvPicPr>
            <a:picLocks noChangeAspect="1"/>
          </p:cNvPicPr>
          <p:nvPr userDrawn="1"/>
        </p:nvPicPr>
        <p:blipFill>
          <a:blip r:embed="rId26"/>
          <a:stretch>
            <a:fillRect/>
          </a:stretch>
        </p:blipFill>
        <p:spPr>
          <a:xfrm>
            <a:off x="8359775" y="5641975"/>
            <a:ext cx="2079625" cy="81089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2"/>
        </a:solidFill>
        <a:effectLst/>
      </p:bgPr>
    </p:bg>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AD944B02-2F35-5A62-ECC6-C572A6C6E507}"/>
              </a:ext>
            </a:extLst>
          </p:cNvPr>
          <p:cNvSpPr>
            <a:spLocks noGrp="1"/>
          </p:cNvSpPr>
          <p:nvPr>
            <p:ph type="dt" sz="half" idx="10"/>
          </p:nvPr>
        </p:nvSpPr>
        <p:spPr/>
        <p:txBody>
          <a:bodyPr/>
          <a:lstStyle/>
          <a:p>
            <a:fld id="{760FBDFE-C587-4B4C-A407-44438C67B59E}" type="datetimeFigureOut">
              <a:rPr lang="zh-CN" altLang="en-US" smtClean="0"/>
              <a:t>2023/9/16</a:t>
            </a:fld>
            <a:endParaRPr lang="zh-CN" altLang="en-US"/>
          </a:p>
        </p:txBody>
      </p:sp>
      <p:sp>
        <p:nvSpPr>
          <p:cNvPr id="4" name="页脚占位符 3">
            <a:extLst>
              <a:ext uri="{FF2B5EF4-FFF2-40B4-BE49-F238E27FC236}">
                <a16:creationId xmlns:a16="http://schemas.microsoft.com/office/drawing/2014/main" id="{58DFD72A-B39B-F730-CEDD-4EBD9DB24502}"/>
              </a:ext>
            </a:extLst>
          </p:cNvPr>
          <p:cNvSpPr>
            <a:spLocks noGrp="1"/>
          </p:cNvSpPr>
          <p:nvPr>
            <p:ph type="ftr" sz="quarter" idx="11"/>
          </p:nvPr>
        </p:nvSpPr>
        <p:spPr/>
        <p:txBody>
          <a:bodyPr/>
          <a:lstStyle/>
          <a:p>
            <a:endParaRPr lang="zh-CN" altLang="en-US" dirty="0"/>
          </a:p>
        </p:txBody>
      </p:sp>
      <p:sp>
        <p:nvSpPr>
          <p:cNvPr id="5" name="灯片编号占位符 4">
            <a:extLst>
              <a:ext uri="{FF2B5EF4-FFF2-40B4-BE49-F238E27FC236}">
                <a16:creationId xmlns:a16="http://schemas.microsoft.com/office/drawing/2014/main" id="{E9BFB4B2-5295-CF3A-73EA-D1709D309C65}"/>
              </a:ext>
            </a:extLst>
          </p:cNvPr>
          <p:cNvSpPr>
            <a:spLocks noGrp="1"/>
          </p:cNvSpPr>
          <p:nvPr>
            <p:ph type="sldNum" sz="quarter" idx="12"/>
          </p:nvPr>
        </p:nvSpPr>
        <p:spPr/>
        <p:txBody>
          <a:bodyPr/>
          <a:lstStyle/>
          <a:p>
            <a:fld id="{49AE70B2-8BF9-45C0-BB95-33D1B9D3A854}" type="slidenum">
              <a:rPr lang="zh-CN" altLang="en-US" smtClean="0"/>
              <a:t>‹#›</a:t>
            </a:fld>
            <a:endParaRPr lang="zh-CN" altLang="en-US" dirty="0"/>
          </a:p>
        </p:txBody>
      </p:sp>
      <p:pic>
        <p:nvPicPr>
          <p:cNvPr id="27" name="图片 26">
            <a:extLst>
              <a:ext uri="{FF2B5EF4-FFF2-40B4-BE49-F238E27FC236}">
                <a16:creationId xmlns:a16="http://schemas.microsoft.com/office/drawing/2014/main" id="{7A7CEA64-0B10-4049-8406-997E11C1F92A}"/>
              </a:ext>
            </a:extLst>
          </p:cNvPr>
          <p:cNvPicPr>
            <a:picLocks noChangeAspect="1"/>
          </p:cNvPicPr>
          <p:nvPr userDrawn="1"/>
        </p:nvPicPr>
        <p:blipFill>
          <a:blip r:embed="rId2" cstate="screen"/>
          <a:srcRect/>
          <a:stretch>
            <a:fillRect/>
          </a:stretch>
        </p:blipFill>
        <p:spPr>
          <a:xfrm>
            <a:off x="-222965" y="635"/>
            <a:ext cx="6301860" cy="6857365"/>
          </a:xfrm>
          <a:custGeom>
            <a:avLst/>
            <a:gdLst>
              <a:gd name="connsiteX0" fmla="*/ 0 w 6301860"/>
              <a:gd name="connsiteY0" fmla="*/ 0 h 6621671"/>
              <a:gd name="connsiteX1" fmla="*/ 2595744 w 6301860"/>
              <a:gd name="connsiteY1" fmla="*/ 15892 h 6621671"/>
              <a:gd name="connsiteX2" fmla="*/ 6301860 w 6301860"/>
              <a:gd name="connsiteY2" fmla="*/ 4163045 h 6621671"/>
              <a:gd name="connsiteX3" fmla="*/ 2576778 w 6301860"/>
              <a:gd name="connsiteY3" fmla="*/ 6620347 h 6621671"/>
              <a:gd name="connsiteX4" fmla="*/ 0 w 6301860"/>
              <a:gd name="connsiteY4" fmla="*/ 6621671 h 66216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1860" h="6621671">
                <a:moveTo>
                  <a:pt x="0" y="0"/>
                </a:moveTo>
                <a:lnTo>
                  <a:pt x="2595744" y="15892"/>
                </a:lnTo>
                <a:lnTo>
                  <a:pt x="6301860" y="4163045"/>
                </a:lnTo>
                <a:lnTo>
                  <a:pt x="2576778" y="6620347"/>
                </a:lnTo>
                <a:lnTo>
                  <a:pt x="0" y="6621671"/>
                </a:lnTo>
                <a:close/>
              </a:path>
            </a:pathLst>
          </a:custGeom>
        </p:spPr>
      </p:pic>
      <p:sp>
        <p:nvSpPr>
          <p:cNvPr id="6" name="iSlïḋè">
            <a:extLst>
              <a:ext uri="{FF2B5EF4-FFF2-40B4-BE49-F238E27FC236}">
                <a16:creationId xmlns:a16="http://schemas.microsoft.com/office/drawing/2014/main" id="{3C8E388D-4CBE-78A7-0F65-F19D62DB91AE}"/>
              </a:ext>
            </a:extLst>
          </p:cNvPr>
          <p:cNvSpPr/>
          <p:nvPr userDrawn="1"/>
        </p:nvSpPr>
        <p:spPr>
          <a:xfrm>
            <a:off x="-211326" y="-231"/>
            <a:ext cx="6301860" cy="6858231"/>
          </a:xfrm>
          <a:custGeom>
            <a:avLst/>
            <a:gdLst>
              <a:gd name="connsiteX0" fmla="*/ 0 w 8534"/>
              <a:gd name="connsiteY0" fmla="*/ 0 h 10197"/>
              <a:gd name="connsiteX1" fmla="*/ 4088 w 8534"/>
              <a:gd name="connsiteY1" fmla="*/ 24 h 10197"/>
              <a:gd name="connsiteX2" fmla="*/ 8534 w 8534"/>
              <a:gd name="connsiteY2" fmla="*/ 5165 h 10197"/>
              <a:gd name="connsiteX3" fmla="*/ 4058 w 8534"/>
              <a:gd name="connsiteY3" fmla="*/ 10195 h 10197"/>
              <a:gd name="connsiteX4" fmla="*/ 0 w 8534"/>
              <a:gd name="connsiteY4" fmla="*/ 10197 h 10197"/>
              <a:gd name="connsiteX5" fmla="*/ 0 w 8534"/>
              <a:gd name="connsiteY5" fmla="*/ 0 h 10197"/>
              <a:gd name="connsiteX0-1" fmla="*/ 0 w 11629"/>
              <a:gd name="connsiteY0-2" fmla="*/ 0 h 10000"/>
              <a:gd name="connsiteX1-3" fmla="*/ 4790 w 11629"/>
              <a:gd name="connsiteY1-4" fmla="*/ 24 h 10000"/>
              <a:gd name="connsiteX2-5" fmla="*/ 11629 w 11629"/>
              <a:gd name="connsiteY2-6" fmla="*/ 6287 h 10000"/>
              <a:gd name="connsiteX3-7" fmla="*/ 4755 w 11629"/>
              <a:gd name="connsiteY3-8" fmla="*/ 9998 h 10000"/>
              <a:gd name="connsiteX4-9" fmla="*/ 0 w 11629"/>
              <a:gd name="connsiteY4-10" fmla="*/ 10000 h 10000"/>
              <a:gd name="connsiteX5-11" fmla="*/ 0 w 11629"/>
              <a:gd name="connsiteY5-12" fmla="*/ 0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1629" h="10000">
                <a:moveTo>
                  <a:pt x="0" y="0"/>
                </a:moveTo>
                <a:lnTo>
                  <a:pt x="4790" y="24"/>
                </a:lnTo>
                <a:lnTo>
                  <a:pt x="11629" y="6287"/>
                </a:lnTo>
                <a:lnTo>
                  <a:pt x="4755" y="9998"/>
                </a:lnTo>
                <a:lnTo>
                  <a:pt x="0" y="10000"/>
                </a:lnTo>
                <a:lnTo>
                  <a:pt x="0" y="0"/>
                </a:lnTo>
                <a:close/>
              </a:path>
            </a:pathLst>
          </a:custGeom>
          <a:solidFill>
            <a:srgbClr val="0D0D0D">
              <a:alpha val="58039"/>
            </a:srgbClr>
          </a:solidFill>
          <a:ln w="19050" cap="flat" cmpd="sng" algn="ctr">
            <a:noFill/>
            <a:prstDash val="solid"/>
            <a:miter lim="800000"/>
          </a:ln>
          <a:effectLst>
            <a:outerShdw blurRad="508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altLang="zh-CN" dirty="0">
                <a:cs typeface="+mn-ea"/>
                <a:sym typeface="+mn-lt"/>
              </a:rPr>
              <a:t>            </a:t>
            </a:r>
          </a:p>
        </p:txBody>
      </p:sp>
      <p:pic>
        <p:nvPicPr>
          <p:cNvPr id="29" name="图片 28" descr="正赛-05">
            <a:extLst>
              <a:ext uri="{FF2B5EF4-FFF2-40B4-BE49-F238E27FC236}">
                <a16:creationId xmlns:a16="http://schemas.microsoft.com/office/drawing/2014/main" id="{81E208CE-BD21-86FE-FB1B-9550B1820154}"/>
              </a:ext>
            </a:extLst>
          </p:cNvPr>
          <p:cNvPicPr>
            <a:picLocks noChangeAspect="1"/>
          </p:cNvPicPr>
          <p:nvPr userDrawn="1"/>
        </p:nvPicPr>
        <p:blipFill rotWithShape="1">
          <a:blip r:embed="rId3" cstate="screen">
            <a:duotone>
              <a:prstClr val="black"/>
              <a:schemeClr val="bg1">
                <a:tint val="45000"/>
                <a:satMod val="400000"/>
              </a:schemeClr>
            </a:duotone>
          </a:blip>
          <a:srcRect/>
          <a:stretch>
            <a:fillRect/>
          </a:stretch>
        </p:blipFill>
        <p:spPr>
          <a:xfrm>
            <a:off x="8150225" y="-106045"/>
            <a:ext cx="2574290" cy="334010"/>
          </a:xfrm>
          <a:prstGeom prst="rect">
            <a:avLst/>
          </a:prstGeom>
        </p:spPr>
      </p:pic>
      <p:pic>
        <p:nvPicPr>
          <p:cNvPr id="30" name="图片 29" descr="正赛-05">
            <a:extLst>
              <a:ext uri="{FF2B5EF4-FFF2-40B4-BE49-F238E27FC236}">
                <a16:creationId xmlns:a16="http://schemas.microsoft.com/office/drawing/2014/main" id="{843FC4B7-578F-A5A4-12FD-4C9612485944}"/>
              </a:ext>
            </a:extLst>
          </p:cNvPr>
          <p:cNvPicPr>
            <a:picLocks noChangeAspect="1"/>
          </p:cNvPicPr>
          <p:nvPr userDrawn="1"/>
        </p:nvPicPr>
        <p:blipFill rotWithShape="1">
          <a:blip r:embed="rId3" cstate="screen">
            <a:duotone>
              <a:prstClr val="black"/>
              <a:schemeClr val="bg1">
                <a:tint val="45000"/>
                <a:satMod val="400000"/>
              </a:schemeClr>
            </a:duotone>
          </a:blip>
          <a:srcRect/>
          <a:stretch>
            <a:fillRect/>
          </a:stretch>
        </p:blipFill>
        <p:spPr>
          <a:xfrm>
            <a:off x="1237615" y="-106045"/>
            <a:ext cx="2574290" cy="334010"/>
          </a:xfrm>
          <a:prstGeom prst="rect">
            <a:avLst/>
          </a:prstGeom>
        </p:spPr>
      </p:pic>
      <p:pic>
        <p:nvPicPr>
          <p:cNvPr id="31" name="图片 30" descr="正赛-05">
            <a:extLst>
              <a:ext uri="{FF2B5EF4-FFF2-40B4-BE49-F238E27FC236}">
                <a16:creationId xmlns:a16="http://schemas.microsoft.com/office/drawing/2014/main" id="{4EFD08B1-9391-38AD-714C-E4D40FA46A3C}"/>
              </a:ext>
            </a:extLst>
          </p:cNvPr>
          <p:cNvPicPr>
            <a:picLocks noChangeAspect="1"/>
          </p:cNvPicPr>
          <p:nvPr userDrawn="1"/>
        </p:nvPicPr>
        <p:blipFill rotWithShape="1">
          <a:blip r:embed="rId3" cstate="screen">
            <a:duotone>
              <a:prstClr val="black"/>
              <a:schemeClr val="bg1">
                <a:tint val="45000"/>
                <a:satMod val="400000"/>
              </a:schemeClr>
            </a:duotone>
          </a:blip>
          <a:srcRect/>
          <a:stretch>
            <a:fillRect/>
          </a:stretch>
        </p:blipFill>
        <p:spPr>
          <a:xfrm rot="16200000">
            <a:off x="-1209675" y="1417320"/>
            <a:ext cx="2574290" cy="334010"/>
          </a:xfrm>
          <a:prstGeom prst="rect">
            <a:avLst/>
          </a:prstGeom>
        </p:spPr>
      </p:pic>
      <p:pic>
        <p:nvPicPr>
          <p:cNvPr id="32" name="图片 31" descr="正赛-05">
            <a:extLst>
              <a:ext uri="{FF2B5EF4-FFF2-40B4-BE49-F238E27FC236}">
                <a16:creationId xmlns:a16="http://schemas.microsoft.com/office/drawing/2014/main" id="{5F665AE7-04E2-3034-347C-7F128C8BCA05}"/>
              </a:ext>
            </a:extLst>
          </p:cNvPr>
          <p:cNvPicPr>
            <a:picLocks noChangeAspect="1"/>
          </p:cNvPicPr>
          <p:nvPr userDrawn="1"/>
        </p:nvPicPr>
        <p:blipFill rotWithShape="1">
          <a:blip r:embed="rId3" cstate="screen">
            <a:duotone>
              <a:prstClr val="black"/>
              <a:schemeClr val="bg1">
                <a:tint val="45000"/>
                <a:satMod val="400000"/>
              </a:schemeClr>
            </a:duotone>
          </a:blip>
          <a:srcRect/>
          <a:stretch>
            <a:fillRect/>
          </a:stretch>
        </p:blipFill>
        <p:spPr>
          <a:xfrm rot="5400000">
            <a:off x="10826115" y="1348105"/>
            <a:ext cx="2574290" cy="334010"/>
          </a:xfrm>
          <a:prstGeom prst="rect">
            <a:avLst/>
          </a:prstGeom>
        </p:spPr>
      </p:pic>
    </p:spTree>
    <p:extLst>
      <p:ext uri="{BB962C8B-B14F-4D97-AF65-F5344CB8AC3E}">
        <p14:creationId xmlns:p14="http://schemas.microsoft.com/office/powerpoint/2010/main" val="3653494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1"/>
            </p:custDataLst>
          </p:nvPr>
        </p:nvGrpSpPr>
        <p:grpSpPr>
          <a:xfrm>
            <a:off x="294286" y="-27771"/>
            <a:ext cx="11755418" cy="6611091"/>
            <a:chOff x="294286" y="-27771"/>
            <a:chExt cx="11755418" cy="6611091"/>
          </a:xfrm>
        </p:grpSpPr>
        <p:grpSp>
          <p:nvGrpSpPr>
            <p:cNvPr id="8" name="组合 7"/>
            <p:cNvGrpSpPr/>
            <p:nvPr userDrawn="1">
              <p:custDataLst>
                <p:tags r:id="rId7"/>
              </p:custDataLst>
            </p:nvPr>
          </p:nvGrpSpPr>
          <p:grpSpPr>
            <a:xfrm>
              <a:off x="11598965" y="6433146"/>
              <a:ext cx="450739" cy="150174"/>
              <a:chOff x="0" y="3623101"/>
              <a:chExt cx="1405715" cy="468548"/>
            </a:xfrm>
          </p:grpSpPr>
          <p:sp>
            <p:nvSpPr>
              <p:cNvPr id="10" name="菱形 9"/>
              <p:cNvSpPr/>
              <p:nvPr userDrawn="1">
                <p:custDataLst>
                  <p:tags r:id="rId9"/>
                </p:custDataLst>
              </p:nvPr>
            </p:nvSpPr>
            <p:spPr>
              <a:xfrm>
                <a:off x="0" y="3633950"/>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userDrawn="1">
                <p:custDataLst>
                  <p:tags r:id="rId10"/>
                </p:custDataLst>
              </p:nvPr>
            </p:nvSpPr>
            <p:spPr>
              <a:xfrm>
                <a:off x="474008" y="3623101"/>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userDrawn="1">
                <p:custDataLst>
                  <p:tags r:id="rId11"/>
                </p:custDataLst>
              </p:nvPr>
            </p:nvSpPr>
            <p:spPr>
              <a:xfrm>
                <a:off x="948016" y="3623101"/>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 name="五边形 4"/>
            <p:cNvSpPr/>
            <p:nvPr userDrawn="1">
              <p:custDataLst>
                <p:tags r:id="rId8"/>
              </p:custDataLst>
            </p:nvPr>
          </p:nvSpPr>
          <p:spPr>
            <a:xfrm rot="5400000">
              <a:off x="346791" y="-80276"/>
              <a:ext cx="438277" cy="543287"/>
            </a:xfrm>
            <a:prstGeom prst="homePlate">
              <a:avLst>
                <a:gd name="adj" fmla="val 35759"/>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 name="标题 1"/>
          <p:cNvSpPr>
            <a:spLocks noGrp="1"/>
          </p:cNvSpPr>
          <p:nvPr>
            <p:ph type="title"/>
            <p:custDataLst>
              <p:tags r:id="rId2"/>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3"/>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4"/>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t>2023/9/16</a:t>
            </a:fld>
            <a:endParaRPr lang="zh-CN" altLang="en-US"/>
          </a:p>
        </p:txBody>
      </p:sp>
      <p:sp>
        <p:nvSpPr>
          <p:cNvPr id="5" name="页脚占位符 4"/>
          <p:cNvSpPr>
            <a:spLocks noGrp="1"/>
          </p:cNvSpPr>
          <p:nvPr>
            <p:ph type="ftr" sz="quarter" idx="11"/>
            <p:custDataLst>
              <p:tags r:id="rId5"/>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endParaRPr lang="zh-CN" altLang="en-US"/>
          </a:p>
        </p:txBody>
      </p:sp>
      <p:sp>
        <p:nvSpPr>
          <p:cNvPr id="6" name="灯片编号占位符 5"/>
          <p:cNvSpPr>
            <a:spLocks noGrp="1"/>
          </p:cNvSpPr>
          <p:nvPr>
            <p:ph type="sldNum" sz="quarter" idx="12"/>
            <p:custDataLst>
              <p:tags r:id="rId6"/>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a:p>
        </p:txBody>
      </p:sp>
      <p:pic>
        <p:nvPicPr>
          <p:cNvPr id="13" name="图片 12" descr="正赛-05">
            <a:extLst>
              <a:ext uri="{FF2B5EF4-FFF2-40B4-BE49-F238E27FC236}">
                <a16:creationId xmlns:a16="http://schemas.microsoft.com/office/drawing/2014/main" id="{144D718D-82CC-87FD-A431-1917B364C0FA}"/>
              </a:ext>
            </a:extLst>
          </p:cNvPr>
          <p:cNvPicPr>
            <a:picLocks noChangeAspect="1"/>
          </p:cNvPicPr>
          <p:nvPr userDrawn="1"/>
        </p:nvPicPr>
        <p:blipFill rotWithShape="1">
          <a:blip r:embed="rId13" cstate="screen">
            <a:duotone>
              <a:prstClr val="black"/>
              <a:schemeClr val="bg1">
                <a:tint val="45000"/>
                <a:satMod val="400000"/>
              </a:schemeClr>
            </a:duotone>
          </a:blip>
          <a:srcRect/>
          <a:stretch>
            <a:fillRect/>
          </a:stretch>
        </p:blipFill>
        <p:spPr>
          <a:xfrm>
            <a:off x="8150225" y="-106045"/>
            <a:ext cx="2574290" cy="334010"/>
          </a:xfrm>
          <a:prstGeom prst="rect">
            <a:avLst/>
          </a:prstGeom>
        </p:spPr>
      </p:pic>
      <p:pic>
        <p:nvPicPr>
          <p:cNvPr id="14" name="图片 13" descr="正赛-05">
            <a:extLst>
              <a:ext uri="{FF2B5EF4-FFF2-40B4-BE49-F238E27FC236}">
                <a16:creationId xmlns:a16="http://schemas.microsoft.com/office/drawing/2014/main" id="{EC4D04A9-8EA4-575B-1F71-B118BD079728}"/>
              </a:ext>
            </a:extLst>
          </p:cNvPr>
          <p:cNvPicPr>
            <a:picLocks noChangeAspect="1"/>
          </p:cNvPicPr>
          <p:nvPr userDrawn="1"/>
        </p:nvPicPr>
        <p:blipFill rotWithShape="1">
          <a:blip r:embed="rId13" cstate="screen">
            <a:duotone>
              <a:prstClr val="black"/>
              <a:schemeClr val="bg1">
                <a:tint val="45000"/>
                <a:satMod val="400000"/>
              </a:schemeClr>
            </a:duotone>
          </a:blip>
          <a:srcRect/>
          <a:stretch>
            <a:fillRect/>
          </a:stretch>
        </p:blipFill>
        <p:spPr>
          <a:xfrm>
            <a:off x="1237615" y="-106045"/>
            <a:ext cx="2574290" cy="334010"/>
          </a:xfrm>
          <a:prstGeom prst="rect">
            <a:avLst/>
          </a:prstGeom>
        </p:spPr>
      </p:pic>
      <p:pic>
        <p:nvPicPr>
          <p:cNvPr id="15" name="图片 14" descr="正赛-05">
            <a:extLst>
              <a:ext uri="{FF2B5EF4-FFF2-40B4-BE49-F238E27FC236}">
                <a16:creationId xmlns:a16="http://schemas.microsoft.com/office/drawing/2014/main" id="{6A44B46D-5E2B-3D2B-85A3-55DA765F4984}"/>
              </a:ext>
            </a:extLst>
          </p:cNvPr>
          <p:cNvPicPr>
            <a:picLocks noChangeAspect="1"/>
          </p:cNvPicPr>
          <p:nvPr userDrawn="1"/>
        </p:nvPicPr>
        <p:blipFill rotWithShape="1">
          <a:blip r:embed="rId13" cstate="screen">
            <a:duotone>
              <a:prstClr val="black"/>
              <a:schemeClr val="bg1">
                <a:tint val="45000"/>
                <a:satMod val="400000"/>
              </a:schemeClr>
            </a:duotone>
          </a:blip>
          <a:srcRect/>
          <a:stretch>
            <a:fillRect/>
          </a:stretch>
        </p:blipFill>
        <p:spPr>
          <a:xfrm rot="16200000">
            <a:off x="-1209675" y="1417320"/>
            <a:ext cx="2574290" cy="334010"/>
          </a:xfrm>
          <a:prstGeom prst="rect">
            <a:avLst/>
          </a:prstGeom>
        </p:spPr>
      </p:pic>
      <p:pic>
        <p:nvPicPr>
          <p:cNvPr id="16" name="图片 15" descr="正赛-05">
            <a:extLst>
              <a:ext uri="{FF2B5EF4-FFF2-40B4-BE49-F238E27FC236}">
                <a16:creationId xmlns:a16="http://schemas.microsoft.com/office/drawing/2014/main" id="{5307BD71-D9EC-DBC9-E6B8-547451CD4D57}"/>
              </a:ext>
            </a:extLst>
          </p:cNvPr>
          <p:cNvPicPr>
            <a:picLocks noChangeAspect="1"/>
          </p:cNvPicPr>
          <p:nvPr userDrawn="1"/>
        </p:nvPicPr>
        <p:blipFill rotWithShape="1">
          <a:blip r:embed="rId13" cstate="screen">
            <a:duotone>
              <a:prstClr val="black"/>
              <a:schemeClr val="bg1">
                <a:tint val="45000"/>
                <a:satMod val="400000"/>
              </a:schemeClr>
            </a:duotone>
          </a:blip>
          <a:srcRect/>
          <a:stretch>
            <a:fillRect/>
          </a:stretch>
        </p:blipFill>
        <p:spPr>
          <a:xfrm rot="5400000">
            <a:off x="10826115" y="1348105"/>
            <a:ext cx="2574290" cy="334010"/>
          </a:xfrm>
          <a:prstGeom prst="rect">
            <a:avLst/>
          </a:prstGeom>
        </p:spPr>
      </p:pic>
      <p:pic>
        <p:nvPicPr>
          <p:cNvPr id="30" name="图片 29" descr="队旗元素3">
            <a:extLst>
              <a:ext uri="{FF2B5EF4-FFF2-40B4-BE49-F238E27FC236}">
                <a16:creationId xmlns:a16="http://schemas.microsoft.com/office/drawing/2014/main" id="{D328E32B-A1A1-EE71-1E95-88D5FF46D738}"/>
              </a:ext>
            </a:extLst>
          </p:cNvPr>
          <p:cNvPicPr>
            <a:picLocks noChangeAspect="1"/>
          </p:cNvPicPr>
          <p:nvPr userDrawn="1"/>
        </p:nvPicPr>
        <p:blipFill>
          <a:blip r:embed="rId14"/>
          <a:stretch>
            <a:fillRect/>
          </a:stretch>
        </p:blipFill>
        <p:spPr>
          <a:xfrm>
            <a:off x="11399520" y="5586095"/>
            <a:ext cx="792480" cy="792480"/>
          </a:xfrm>
          <a:prstGeom prst="rect">
            <a:avLst/>
          </a:prstGeom>
        </p:spPr>
      </p:pic>
      <p:pic>
        <p:nvPicPr>
          <p:cNvPr id="31" name="图片 30" descr="校旗2">
            <a:extLst>
              <a:ext uri="{FF2B5EF4-FFF2-40B4-BE49-F238E27FC236}">
                <a16:creationId xmlns:a16="http://schemas.microsoft.com/office/drawing/2014/main" id="{280B9F15-037F-88A0-AB4A-4C7026D61DCA}"/>
              </a:ext>
            </a:extLst>
          </p:cNvPr>
          <p:cNvPicPr>
            <a:picLocks noChangeAspect="1"/>
          </p:cNvPicPr>
          <p:nvPr userDrawn="1"/>
        </p:nvPicPr>
        <p:blipFill>
          <a:blip r:embed="rId15"/>
          <a:stretch>
            <a:fillRect/>
          </a:stretch>
        </p:blipFill>
        <p:spPr>
          <a:xfrm>
            <a:off x="10422255" y="6246495"/>
            <a:ext cx="1068070" cy="41656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12192000" cy="1182914"/>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85000"/>
                  <a:lumOff val="15000"/>
                </a:schemeClr>
              </a:solidFill>
              <a:latin typeface="Arial" panose="020B0604020202020204" pitchFamily="34" charset="0"/>
              <a:ea typeface="微软雅黑" panose="020B0503020204020204" charset="-122"/>
              <a:sym typeface="+mn-ea"/>
            </a:endParaRPr>
          </a:p>
        </p:txBody>
      </p:sp>
      <p:sp>
        <p:nvSpPr>
          <p:cNvPr id="3" name="日期占位符 2"/>
          <p:cNvSpPr>
            <a:spLocks noGrp="1"/>
          </p:cNvSpPr>
          <p:nvPr>
            <p:ph type="dt" sz="half" idx="10"/>
            <p:custDataLst>
              <p:tags r:id="rId2"/>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t>2023/9/16</a:t>
            </a:fld>
            <a:endParaRPr lang="zh-CN" altLang="en-US"/>
          </a:p>
        </p:txBody>
      </p:sp>
      <p:sp>
        <p:nvSpPr>
          <p:cNvPr id="4" name="页脚占位符 3"/>
          <p:cNvSpPr>
            <a:spLocks noGrp="1"/>
          </p:cNvSpPr>
          <p:nvPr>
            <p:ph type="ftr" sz="quarter" idx="11"/>
            <p:custDataLst>
              <p:tags r:id="rId3"/>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p:ph type="sldNum" sz="quarter" idx="12"/>
            <p:custDataLst>
              <p:tags r:id="rId4"/>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5"/>
            </p:custDataLst>
          </p:nvPr>
        </p:nvSpPr>
        <p:spPr>
          <a:xfrm>
            <a:off x="579600" y="1663200"/>
            <a:ext cx="5342400" cy="2894400"/>
          </a:xfrm>
        </p:spPr>
        <p:txBody>
          <a:bodyPr lIns="90000" tIns="46800" rIns="90000" bIns="46800">
            <a:normAutofit/>
          </a:bodyPr>
          <a:lstStyle>
            <a:lvl1pPr marL="0" indent="0">
              <a:buNone/>
              <a:defRPr baseline="0">
                <a:solidFill>
                  <a:schemeClr val="tx1">
                    <a:lumMod val="85000"/>
                    <a:lumOff val="15000"/>
                  </a:schemeClr>
                </a:solidFill>
                <a:latin typeface="Arial" panose="020B0604020202020204" pitchFamily="34" charset="0"/>
                <a:ea typeface="微软雅黑" panose="020B0503020204020204" charset="-122"/>
              </a:defRPr>
            </a:lvl1pPr>
            <a:lvl2pPr marL="457200" indent="0">
              <a:buNone/>
              <a:defRPr baseline="0">
                <a:solidFill>
                  <a:schemeClr val="tx1">
                    <a:lumMod val="85000"/>
                    <a:lumOff val="15000"/>
                  </a:schemeClr>
                </a:solidFill>
                <a:latin typeface="Arial" panose="020B0604020202020204" pitchFamily="34" charset="0"/>
                <a:ea typeface="微软雅黑" panose="020B0503020204020204" charset="-122"/>
              </a:defRPr>
            </a:lvl2pPr>
            <a:lvl3pPr marL="914400" indent="0">
              <a:buNone/>
              <a:defRPr baseline="0">
                <a:solidFill>
                  <a:schemeClr val="tx1">
                    <a:lumMod val="85000"/>
                    <a:lumOff val="15000"/>
                  </a:schemeClr>
                </a:solidFill>
                <a:latin typeface="Arial" panose="020B0604020202020204" pitchFamily="34" charset="0"/>
                <a:ea typeface="微软雅黑" panose="020B0503020204020204" charset="-122"/>
              </a:defRPr>
            </a:lvl3pPr>
            <a:lvl4pPr marL="1371600" indent="0">
              <a:buNone/>
              <a:defRPr baseline="0">
                <a:solidFill>
                  <a:schemeClr val="tx1">
                    <a:lumMod val="85000"/>
                    <a:lumOff val="15000"/>
                  </a:schemeClr>
                </a:solidFill>
                <a:latin typeface="Arial" panose="020B0604020202020204" pitchFamily="34" charset="0"/>
                <a:ea typeface="微软雅黑" panose="020B0503020204020204" charset="-122"/>
              </a:defRPr>
            </a:lvl4pPr>
            <a:lvl5pPr marL="1828800" indent="0">
              <a:buNone/>
              <a:defRPr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6"/>
            </p:custDataLst>
          </p:nvPr>
        </p:nvSpPr>
        <p:spPr>
          <a:xfrm>
            <a:off x="6242400" y="1663200"/>
            <a:ext cx="5367600" cy="2894400"/>
          </a:xfrm>
        </p:spPr>
        <p:txBody>
          <a:bodyPr lIns="90000" tIns="46800" rIns="90000" bIns="46800">
            <a:normAutofit/>
          </a:bodyPr>
          <a:lstStyle>
            <a:lvl1pPr marL="0" indent="0">
              <a:buNone/>
              <a:defRPr baseline="0">
                <a:solidFill>
                  <a:schemeClr val="tx1">
                    <a:lumMod val="85000"/>
                    <a:lumOff val="15000"/>
                  </a:schemeClr>
                </a:solidFill>
                <a:latin typeface="Arial" panose="020B0604020202020204" pitchFamily="34" charset="0"/>
                <a:ea typeface="微软雅黑" panose="020B0503020204020204" charset="-122"/>
              </a:defRPr>
            </a:lvl1pPr>
            <a:lvl2pPr marL="457200" indent="0">
              <a:buNone/>
              <a:defRPr baseline="0">
                <a:solidFill>
                  <a:schemeClr val="tx1">
                    <a:lumMod val="85000"/>
                    <a:lumOff val="15000"/>
                  </a:schemeClr>
                </a:solidFill>
                <a:latin typeface="Arial" panose="020B0604020202020204" pitchFamily="34" charset="0"/>
                <a:ea typeface="微软雅黑" panose="020B0503020204020204" charset="-122"/>
              </a:defRPr>
            </a:lvl2pPr>
            <a:lvl3pPr marL="914400" indent="0">
              <a:buNone/>
              <a:defRPr baseline="0">
                <a:solidFill>
                  <a:schemeClr val="tx1">
                    <a:lumMod val="85000"/>
                    <a:lumOff val="15000"/>
                  </a:schemeClr>
                </a:solidFill>
                <a:latin typeface="Arial" panose="020B0604020202020204" pitchFamily="34" charset="0"/>
                <a:ea typeface="微软雅黑" panose="020B0503020204020204" charset="-122"/>
              </a:defRPr>
            </a:lvl3pPr>
            <a:lvl4pPr marL="1371600" indent="0">
              <a:buNone/>
              <a:defRPr baseline="0">
                <a:solidFill>
                  <a:schemeClr val="tx1">
                    <a:lumMod val="85000"/>
                    <a:lumOff val="15000"/>
                  </a:schemeClr>
                </a:solidFill>
                <a:latin typeface="Arial" panose="020B0604020202020204" pitchFamily="34" charset="0"/>
                <a:ea typeface="微软雅黑" panose="020B0503020204020204" charset="-122"/>
              </a:defRPr>
            </a:lvl4pPr>
            <a:lvl5pPr marL="1828800" indent="0">
              <a:buNone/>
              <a:defRPr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1" name="文本占位符 10"/>
          <p:cNvSpPr>
            <a:spLocks noGrp="1"/>
          </p:cNvSpPr>
          <p:nvPr>
            <p:ph type="body" sz="quarter" idx="15"/>
            <p:custDataLst>
              <p:tags r:id="rId7"/>
            </p:custDataLst>
          </p:nvPr>
        </p:nvSpPr>
        <p:spPr>
          <a:xfrm>
            <a:off x="572400" y="4816800"/>
            <a:ext cx="5342400" cy="781200"/>
          </a:xfrm>
        </p:spPr>
        <p:txBody>
          <a:bodyPr lIns="90000" tIns="46800" rIns="90000" bIns="46800">
            <a:normAutofit/>
          </a:bodyPr>
          <a:lstStyle>
            <a:lvl1pPr marL="0" indent="0">
              <a:buNone/>
              <a:defRPr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p>
        </p:txBody>
      </p:sp>
      <p:sp>
        <p:nvSpPr>
          <p:cNvPr id="13" name="文本占位符 12"/>
          <p:cNvSpPr>
            <a:spLocks noGrp="1"/>
          </p:cNvSpPr>
          <p:nvPr>
            <p:ph type="body" sz="quarter" idx="16"/>
            <p:custDataLst>
              <p:tags r:id="rId8"/>
            </p:custDataLst>
          </p:nvPr>
        </p:nvSpPr>
        <p:spPr>
          <a:xfrm>
            <a:off x="6253200" y="4813200"/>
            <a:ext cx="5367600" cy="781200"/>
          </a:xfrm>
        </p:spPr>
        <p:txBody>
          <a:bodyPr lIns="90000" tIns="46800" rIns="90000" bIns="46800">
            <a:normAutofit/>
          </a:bodyPr>
          <a:lstStyle>
            <a:lvl1pPr marL="0" indent="0">
              <a:buNone/>
              <a:defRPr baseline="0">
                <a:solidFill>
                  <a:schemeClr val="tx1">
                    <a:lumMod val="85000"/>
                    <a:lumOff val="15000"/>
                  </a:schemeClr>
                </a:solidFill>
                <a:latin typeface="Arial" panose="020B0604020202020204" pitchFamily="34" charset="0"/>
                <a:ea typeface="微软雅黑" panose="020B0503020204020204" charset="-122"/>
              </a:defRPr>
            </a:lvl1pPr>
          </a:lstStyle>
          <a:p>
            <a:pPr lvl="0"/>
            <a:r>
              <a:rPr lang="zh-CN" altLang="en-US" dirty="0"/>
              <a:t>单击此处编辑母版文本样式</a:t>
            </a:r>
          </a:p>
        </p:txBody>
      </p:sp>
      <p:grpSp>
        <p:nvGrpSpPr>
          <p:cNvPr id="19" name="组合 18"/>
          <p:cNvGrpSpPr/>
          <p:nvPr userDrawn="1">
            <p:custDataLst>
              <p:tags r:id="rId9"/>
            </p:custDataLst>
          </p:nvPr>
        </p:nvGrpSpPr>
        <p:grpSpPr>
          <a:xfrm flipH="1">
            <a:off x="11129043" y="404233"/>
            <a:ext cx="976314" cy="307818"/>
            <a:chOff x="7177184" y="4307561"/>
            <a:chExt cx="976314" cy="307818"/>
          </a:xfrm>
        </p:grpSpPr>
        <p:sp>
          <p:nvSpPr>
            <p:cNvPr id="6" name="等腰三角形 5"/>
            <p:cNvSpPr/>
            <p:nvPr userDrawn="1">
              <p:custDataLst>
                <p:tags r:id="rId11"/>
              </p:custDataLst>
            </p:nvPr>
          </p:nvSpPr>
          <p:spPr>
            <a:xfrm rot="5400000" flipH="1">
              <a:off x="7887012" y="4348893"/>
              <a:ext cx="307818" cy="225154"/>
            </a:xfrm>
            <a:custGeom>
              <a:avLst/>
              <a:gdLst>
                <a:gd name="connsiteX0" fmla="*/ 0 w 482721"/>
                <a:gd name="connsiteY0" fmla="*/ 353086 h 353086"/>
                <a:gd name="connsiteX1" fmla="*/ 241361 w 482721"/>
                <a:gd name="connsiteY1" fmla="*/ 0 h 353086"/>
                <a:gd name="connsiteX2" fmla="*/ 482721 w 482721"/>
                <a:gd name="connsiteY2" fmla="*/ 353086 h 353086"/>
                <a:gd name="connsiteX3" fmla="*/ 0 w 482721"/>
                <a:gd name="connsiteY3" fmla="*/ 353086 h 353086"/>
                <a:gd name="connsiteX0-1" fmla="*/ 0 w 482721"/>
                <a:gd name="connsiteY0-2" fmla="*/ 353086 h 353086"/>
                <a:gd name="connsiteX1-3" fmla="*/ 241361 w 482721"/>
                <a:gd name="connsiteY1-4" fmla="*/ 0 h 353086"/>
                <a:gd name="connsiteX2-5" fmla="*/ 482721 w 482721"/>
                <a:gd name="connsiteY2-6" fmla="*/ 353086 h 353086"/>
                <a:gd name="connsiteX3-7" fmla="*/ 235390 w 482721"/>
                <a:gd name="connsiteY3-8" fmla="*/ 353086 h 353086"/>
                <a:gd name="connsiteX4" fmla="*/ 0 w 482721"/>
                <a:gd name="connsiteY4" fmla="*/ 353086 h 353086"/>
                <a:gd name="connsiteX0-9" fmla="*/ 0 w 482721"/>
                <a:gd name="connsiteY0-10" fmla="*/ 353086 h 353086"/>
                <a:gd name="connsiteX1-11" fmla="*/ 241361 w 482721"/>
                <a:gd name="connsiteY1-12" fmla="*/ 0 h 353086"/>
                <a:gd name="connsiteX2-13" fmla="*/ 482721 w 482721"/>
                <a:gd name="connsiteY2-14" fmla="*/ 353086 h 353086"/>
                <a:gd name="connsiteX3-15" fmla="*/ 217283 w 482721"/>
                <a:gd name="connsiteY3-16" fmla="*/ 226338 h 353086"/>
                <a:gd name="connsiteX4-17" fmla="*/ 0 w 482721"/>
                <a:gd name="connsiteY4-18" fmla="*/ 353086 h 353086"/>
                <a:gd name="connsiteX0-19" fmla="*/ 0 w 482721"/>
                <a:gd name="connsiteY0-20" fmla="*/ 353086 h 353086"/>
                <a:gd name="connsiteX1-21" fmla="*/ 241361 w 482721"/>
                <a:gd name="connsiteY1-22" fmla="*/ 0 h 353086"/>
                <a:gd name="connsiteX2-23" fmla="*/ 482721 w 482721"/>
                <a:gd name="connsiteY2-24" fmla="*/ 353086 h 353086"/>
                <a:gd name="connsiteX3-25" fmla="*/ 244443 w 482721"/>
                <a:gd name="connsiteY3-26" fmla="*/ 226338 h 353086"/>
                <a:gd name="connsiteX4-27" fmla="*/ 0 w 482721"/>
                <a:gd name="connsiteY4-28" fmla="*/ 353086 h 353086"/>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82721" h="353086">
                  <a:moveTo>
                    <a:pt x="0" y="353086"/>
                  </a:moveTo>
                  <a:lnTo>
                    <a:pt x="241361" y="0"/>
                  </a:lnTo>
                  <a:lnTo>
                    <a:pt x="482721" y="353086"/>
                  </a:lnTo>
                  <a:lnTo>
                    <a:pt x="244443" y="226338"/>
                  </a:lnTo>
                  <a:lnTo>
                    <a:pt x="0" y="353086"/>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Arial" panose="020B0604020202020204" pitchFamily="34" charset="0"/>
                <a:ea typeface="微软雅黑" panose="020B0503020204020204" charset="-122"/>
              </a:endParaRPr>
            </a:p>
          </p:txBody>
        </p:sp>
        <p:sp>
          <p:nvSpPr>
            <p:cNvPr id="12" name="等腰三角形 5"/>
            <p:cNvSpPr/>
            <p:nvPr userDrawn="1">
              <p:custDataLst>
                <p:tags r:id="rId12"/>
              </p:custDataLst>
            </p:nvPr>
          </p:nvSpPr>
          <p:spPr>
            <a:xfrm rot="5400000" flipH="1">
              <a:off x="7511432" y="4348893"/>
              <a:ext cx="307818" cy="225154"/>
            </a:xfrm>
            <a:custGeom>
              <a:avLst/>
              <a:gdLst>
                <a:gd name="connsiteX0" fmla="*/ 0 w 482721"/>
                <a:gd name="connsiteY0" fmla="*/ 353086 h 353086"/>
                <a:gd name="connsiteX1" fmla="*/ 241361 w 482721"/>
                <a:gd name="connsiteY1" fmla="*/ 0 h 353086"/>
                <a:gd name="connsiteX2" fmla="*/ 482721 w 482721"/>
                <a:gd name="connsiteY2" fmla="*/ 353086 h 353086"/>
                <a:gd name="connsiteX3" fmla="*/ 0 w 482721"/>
                <a:gd name="connsiteY3" fmla="*/ 353086 h 353086"/>
                <a:gd name="connsiteX0-1" fmla="*/ 0 w 482721"/>
                <a:gd name="connsiteY0-2" fmla="*/ 353086 h 353086"/>
                <a:gd name="connsiteX1-3" fmla="*/ 241361 w 482721"/>
                <a:gd name="connsiteY1-4" fmla="*/ 0 h 353086"/>
                <a:gd name="connsiteX2-5" fmla="*/ 482721 w 482721"/>
                <a:gd name="connsiteY2-6" fmla="*/ 353086 h 353086"/>
                <a:gd name="connsiteX3-7" fmla="*/ 235390 w 482721"/>
                <a:gd name="connsiteY3-8" fmla="*/ 353086 h 353086"/>
                <a:gd name="connsiteX4" fmla="*/ 0 w 482721"/>
                <a:gd name="connsiteY4" fmla="*/ 353086 h 353086"/>
                <a:gd name="connsiteX0-9" fmla="*/ 0 w 482721"/>
                <a:gd name="connsiteY0-10" fmla="*/ 353086 h 353086"/>
                <a:gd name="connsiteX1-11" fmla="*/ 241361 w 482721"/>
                <a:gd name="connsiteY1-12" fmla="*/ 0 h 353086"/>
                <a:gd name="connsiteX2-13" fmla="*/ 482721 w 482721"/>
                <a:gd name="connsiteY2-14" fmla="*/ 353086 h 353086"/>
                <a:gd name="connsiteX3-15" fmla="*/ 217283 w 482721"/>
                <a:gd name="connsiteY3-16" fmla="*/ 226338 h 353086"/>
                <a:gd name="connsiteX4-17" fmla="*/ 0 w 482721"/>
                <a:gd name="connsiteY4-18" fmla="*/ 353086 h 353086"/>
                <a:gd name="connsiteX0-19" fmla="*/ 0 w 482721"/>
                <a:gd name="connsiteY0-20" fmla="*/ 353086 h 353086"/>
                <a:gd name="connsiteX1-21" fmla="*/ 241361 w 482721"/>
                <a:gd name="connsiteY1-22" fmla="*/ 0 h 353086"/>
                <a:gd name="connsiteX2-23" fmla="*/ 482721 w 482721"/>
                <a:gd name="connsiteY2-24" fmla="*/ 353086 h 353086"/>
                <a:gd name="connsiteX3-25" fmla="*/ 244443 w 482721"/>
                <a:gd name="connsiteY3-26" fmla="*/ 226338 h 353086"/>
                <a:gd name="connsiteX4-27" fmla="*/ 0 w 482721"/>
                <a:gd name="connsiteY4-28" fmla="*/ 353086 h 353086"/>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82721" h="353086">
                  <a:moveTo>
                    <a:pt x="0" y="353086"/>
                  </a:moveTo>
                  <a:lnTo>
                    <a:pt x="241361" y="0"/>
                  </a:lnTo>
                  <a:lnTo>
                    <a:pt x="482721" y="353086"/>
                  </a:lnTo>
                  <a:lnTo>
                    <a:pt x="244443" y="226338"/>
                  </a:lnTo>
                  <a:lnTo>
                    <a:pt x="0" y="353086"/>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Arial" panose="020B0604020202020204" pitchFamily="34" charset="0"/>
                <a:ea typeface="微软雅黑" panose="020B0503020204020204" charset="-122"/>
              </a:endParaRPr>
            </a:p>
          </p:txBody>
        </p:sp>
        <p:sp>
          <p:nvSpPr>
            <p:cNvPr id="14" name="等腰三角形 5"/>
            <p:cNvSpPr/>
            <p:nvPr userDrawn="1">
              <p:custDataLst>
                <p:tags r:id="rId13"/>
              </p:custDataLst>
            </p:nvPr>
          </p:nvSpPr>
          <p:spPr>
            <a:xfrm rot="5400000" flipH="1">
              <a:off x="7135852" y="4348893"/>
              <a:ext cx="307818" cy="225154"/>
            </a:xfrm>
            <a:custGeom>
              <a:avLst/>
              <a:gdLst>
                <a:gd name="connsiteX0" fmla="*/ 0 w 482721"/>
                <a:gd name="connsiteY0" fmla="*/ 353086 h 353086"/>
                <a:gd name="connsiteX1" fmla="*/ 241361 w 482721"/>
                <a:gd name="connsiteY1" fmla="*/ 0 h 353086"/>
                <a:gd name="connsiteX2" fmla="*/ 482721 w 482721"/>
                <a:gd name="connsiteY2" fmla="*/ 353086 h 353086"/>
                <a:gd name="connsiteX3" fmla="*/ 0 w 482721"/>
                <a:gd name="connsiteY3" fmla="*/ 353086 h 353086"/>
                <a:gd name="connsiteX0-1" fmla="*/ 0 w 482721"/>
                <a:gd name="connsiteY0-2" fmla="*/ 353086 h 353086"/>
                <a:gd name="connsiteX1-3" fmla="*/ 241361 w 482721"/>
                <a:gd name="connsiteY1-4" fmla="*/ 0 h 353086"/>
                <a:gd name="connsiteX2-5" fmla="*/ 482721 w 482721"/>
                <a:gd name="connsiteY2-6" fmla="*/ 353086 h 353086"/>
                <a:gd name="connsiteX3-7" fmla="*/ 235390 w 482721"/>
                <a:gd name="connsiteY3-8" fmla="*/ 353086 h 353086"/>
                <a:gd name="connsiteX4" fmla="*/ 0 w 482721"/>
                <a:gd name="connsiteY4" fmla="*/ 353086 h 353086"/>
                <a:gd name="connsiteX0-9" fmla="*/ 0 w 482721"/>
                <a:gd name="connsiteY0-10" fmla="*/ 353086 h 353086"/>
                <a:gd name="connsiteX1-11" fmla="*/ 241361 w 482721"/>
                <a:gd name="connsiteY1-12" fmla="*/ 0 h 353086"/>
                <a:gd name="connsiteX2-13" fmla="*/ 482721 w 482721"/>
                <a:gd name="connsiteY2-14" fmla="*/ 353086 h 353086"/>
                <a:gd name="connsiteX3-15" fmla="*/ 217283 w 482721"/>
                <a:gd name="connsiteY3-16" fmla="*/ 226338 h 353086"/>
                <a:gd name="connsiteX4-17" fmla="*/ 0 w 482721"/>
                <a:gd name="connsiteY4-18" fmla="*/ 353086 h 353086"/>
                <a:gd name="connsiteX0-19" fmla="*/ 0 w 482721"/>
                <a:gd name="connsiteY0-20" fmla="*/ 353086 h 353086"/>
                <a:gd name="connsiteX1-21" fmla="*/ 241361 w 482721"/>
                <a:gd name="connsiteY1-22" fmla="*/ 0 h 353086"/>
                <a:gd name="connsiteX2-23" fmla="*/ 482721 w 482721"/>
                <a:gd name="connsiteY2-24" fmla="*/ 353086 h 353086"/>
                <a:gd name="connsiteX3-25" fmla="*/ 244443 w 482721"/>
                <a:gd name="connsiteY3-26" fmla="*/ 226338 h 353086"/>
                <a:gd name="connsiteX4-27" fmla="*/ 0 w 482721"/>
                <a:gd name="connsiteY4-28" fmla="*/ 353086 h 353086"/>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482721" h="353086">
                  <a:moveTo>
                    <a:pt x="0" y="353086"/>
                  </a:moveTo>
                  <a:lnTo>
                    <a:pt x="241361" y="0"/>
                  </a:lnTo>
                  <a:lnTo>
                    <a:pt x="482721" y="353086"/>
                  </a:lnTo>
                  <a:lnTo>
                    <a:pt x="244443" y="226338"/>
                  </a:lnTo>
                  <a:lnTo>
                    <a:pt x="0" y="353086"/>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Arial" panose="020B0604020202020204" pitchFamily="34" charset="0"/>
                <a:ea typeface="微软雅黑" panose="020B0503020204020204" charset="-122"/>
              </a:endParaRPr>
            </a:p>
          </p:txBody>
        </p:sp>
      </p:grpSp>
      <p:sp>
        <p:nvSpPr>
          <p:cNvPr id="8" name="五边形 4">
            <a:extLst>
              <a:ext uri="{FF2B5EF4-FFF2-40B4-BE49-F238E27FC236}">
                <a16:creationId xmlns:a16="http://schemas.microsoft.com/office/drawing/2014/main" id="{59A8CAA0-39EF-3166-4D3D-7D6939E310D9}"/>
              </a:ext>
            </a:extLst>
          </p:cNvPr>
          <p:cNvSpPr/>
          <p:nvPr userDrawn="1">
            <p:custDataLst>
              <p:tags r:id="rId10"/>
            </p:custDataLst>
          </p:nvPr>
        </p:nvSpPr>
        <p:spPr>
          <a:xfrm rot="5400000">
            <a:off x="346791" y="-80276"/>
            <a:ext cx="438277" cy="543287"/>
          </a:xfrm>
          <a:prstGeom prst="homePlate">
            <a:avLst>
              <a:gd name="adj" fmla="val 35759"/>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7" name="图片 16" descr="正赛-05">
            <a:extLst>
              <a:ext uri="{FF2B5EF4-FFF2-40B4-BE49-F238E27FC236}">
                <a16:creationId xmlns:a16="http://schemas.microsoft.com/office/drawing/2014/main" id="{25AD8D20-C633-6B97-27D8-9D18E3EBC5F6}"/>
              </a:ext>
            </a:extLst>
          </p:cNvPr>
          <p:cNvPicPr>
            <a:picLocks noChangeAspect="1"/>
          </p:cNvPicPr>
          <p:nvPr userDrawn="1"/>
        </p:nvPicPr>
        <p:blipFill rotWithShape="1">
          <a:blip r:embed="rId15" cstate="screen">
            <a:duotone>
              <a:prstClr val="black"/>
              <a:schemeClr val="bg1">
                <a:tint val="45000"/>
                <a:satMod val="400000"/>
              </a:schemeClr>
            </a:duotone>
          </a:blip>
          <a:srcRect/>
          <a:stretch>
            <a:fillRect/>
          </a:stretch>
        </p:blipFill>
        <p:spPr>
          <a:xfrm>
            <a:off x="8150225" y="-106045"/>
            <a:ext cx="2574290" cy="334010"/>
          </a:xfrm>
          <a:prstGeom prst="rect">
            <a:avLst/>
          </a:prstGeom>
        </p:spPr>
      </p:pic>
      <p:pic>
        <p:nvPicPr>
          <p:cNvPr id="18" name="图片 17" descr="正赛-05">
            <a:extLst>
              <a:ext uri="{FF2B5EF4-FFF2-40B4-BE49-F238E27FC236}">
                <a16:creationId xmlns:a16="http://schemas.microsoft.com/office/drawing/2014/main" id="{2EA43FFC-03A8-A5FB-1D1C-F78DEF006312}"/>
              </a:ext>
            </a:extLst>
          </p:cNvPr>
          <p:cNvPicPr>
            <a:picLocks noChangeAspect="1"/>
          </p:cNvPicPr>
          <p:nvPr userDrawn="1"/>
        </p:nvPicPr>
        <p:blipFill rotWithShape="1">
          <a:blip r:embed="rId15" cstate="screen">
            <a:duotone>
              <a:prstClr val="black"/>
              <a:schemeClr val="bg1">
                <a:tint val="45000"/>
                <a:satMod val="400000"/>
              </a:schemeClr>
            </a:duotone>
          </a:blip>
          <a:srcRect/>
          <a:stretch>
            <a:fillRect/>
          </a:stretch>
        </p:blipFill>
        <p:spPr>
          <a:xfrm>
            <a:off x="1237615" y="-106045"/>
            <a:ext cx="2574290" cy="33401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7" name="圆角矩形 7"/>
          <p:cNvSpPr/>
          <p:nvPr userDrawn="1">
            <p:custDataLst>
              <p:tags r:id="rId1"/>
            </p:custDataLst>
          </p:nvPr>
        </p:nvSpPr>
        <p:spPr>
          <a:xfrm>
            <a:off x="193040" y="182880"/>
            <a:ext cx="11805285" cy="6491605"/>
          </a:xfrm>
          <a:prstGeom prst="roundRect">
            <a:avLst>
              <a:gd name="adj" fmla="val 172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tx1">
                  <a:lumMod val="85000"/>
                  <a:lumOff val="15000"/>
                </a:schemeClr>
              </a:solidFill>
              <a:latin typeface="Arial" panose="020B0604020202020204" pitchFamily="34" charset="0"/>
              <a:ea typeface="微软雅黑" panose="020B0503020204020204" charset="-122"/>
            </a:endParaRPr>
          </a:p>
        </p:txBody>
      </p:sp>
      <p:sp>
        <p:nvSpPr>
          <p:cNvPr id="10" name="矩形 9"/>
          <p:cNvSpPr/>
          <p:nvPr userDrawn="1">
            <p:custDataLst>
              <p:tags r:id="rId2"/>
            </p:custDataLst>
          </p:nvPr>
        </p:nvSpPr>
        <p:spPr>
          <a:xfrm>
            <a:off x="0" y="1214011"/>
            <a:ext cx="12192000" cy="4711926"/>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a:solidFill>
                <a:schemeClr val="tx1">
                  <a:lumMod val="85000"/>
                  <a:lumOff val="15000"/>
                </a:schemeClr>
              </a:solidFill>
              <a:latin typeface="Arial" panose="020B0604020202020204" pitchFamily="34" charset="0"/>
              <a:ea typeface="微软雅黑" panose="020B0503020204020204" charset="-122"/>
              <a:sym typeface="+mn-ea"/>
            </a:endParaRPr>
          </a:p>
        </p:txBody>
      </p:sp>
      <p:sp>
        <p:nvSpPr>
          <p:cNvPr id="13" name="五边形 6"/>
          <p:cNvSpPr/>
          <p:nvPr userDrawn="1">
            <p:custDataLst>
              <p:tags r:id="rId3"/>
            </p:custDataLst>
          </p:nvPr>
        </p:nvSpPr>
        <p:spPr>
          <a:xfrm rot="16200000" flipV="1">
            <a:off x="5792470" y="5731510"/>
            <a:ext cx="607060" cy="1645920"/>
          </a:xfrm>
          <a:prstGeom prst="homePlate">
            <a:avLst>
              <a:gd name="adj" fmla="val 80230"/>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3" name="日期占位符 2"/>
          <p:cNvSpPr>
            <a:spLocks noGrp="1"/>
          </p:cNvSpPr>
          <p:nvPr userDrawn="1">
            <p:ph type="dt" sz="half" idx="10"/>
            <p:custDataLst>
              <p:tags r:id="rId4"/>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t>2023/9/16</a:t>
            </a:fld>
            <a:endParaRPr lang="zh-CN" altLang="en-US"/>
          </a:p>
        </p:txBody>
      </p:sp>
      <p:sp>
        <p:nvSpPr>
          <p:cNvPr id="4" name="页脚占位符 3"/>
          <p:cNvSpPr>
            <a:spLocks noGrp="1"/>
          </p:cNvSpPr>
          <p:nvPr userDrawn="1">
            <p:ph type="ftr" sz="quarter" idx="11"/>
            <p:custDataLst>
              <p:tags r:id="rId5"/>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userDrawn="1">
            <p:ph type="sldNum" sz="quarter" idx="12"/>
            <p:custDataLst>
              <p:tags r:id="rId6"/>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6" name="文本框 5">
            <a:extLst>
              <a:ext uri="{FF2B5EF4-FFF2-40B4-BE49-F238E27FC236}">
                <a16:creationId xmlns:a16="http://schemas.microsoft.com/office/drawing/2014/main" id="{EE8E34AB-CD64-B93D-0351-332029950B82}"/>
              </a:ext>
            </a:extLst>
          </p:cNvPr>
          <p:cNvSpPr txBox="1"/>
          <p:nvPr userDrawn="1"/>
        </p:nvSpPr>
        <p:spPr>
          <a:xfrm>
            <a:off x="5021943" y="986385"/>
            <a:ext cx="6976382" cy="4939552"/>
          </a:xfrm>
          <a:prstGeom prst="rect">
            <a:avLst/>
          </a:prstGeom>
          <a:solidFill>
            <a:schemeClr val="bg1"/>
          </a:solidFill>
        </p:spPr>
        <p:txBody>
          <a:bodyPr wrap="square" rtlCol="0">
            <a:noAutofit/>
          </a:bodyPr>
          <a:lstStyle/>
          <a:p>
            <a:endParaRPr lang="zh-CN" altLang="en-US" dirty="0">
              <a:solidFill>
                <a:schemeClr val="bg1"/>
              </a:solidFill>
            </a:endParaRPr>
          </a:p>
        </p:txBody>
      </p:sp>
      <p:sp>
        <p:nvSpPr>
          <p:cNvPr id="8" name="五边形 4">
            <a:extLst>
              <a:ext uri="{FF2B5EF4-FFF2-40B4-BE49-F238E27FC236}">
                <a16:creationId xmlns:a16="http://schemas.microsoft.com/office/drawing/2014/main" id="{894768AC-6B8A-5DF2-44A6-49CD1C5C60FE}"/>
              </a:ext>
            </a:extLst>
          </p:cNvPr>
          <p:cNvSpPr/>
          <p:nvPr userDrawn="1">
            <p:custDataLst>
              <p:tags r:id="rId7"/>
            </p:custDataLst>
          </p:nvPr>
        </p:nvSpPr>
        <p:spPr>
          <a:xfrm rot="5400000">
            <a:off x="346791" y="-80276"/>
            <a:ext cx="438277" cy="543287"/>
          </a:xfrm>
          <a:prstGeom prst="homePlate">
            <a:avLst>
              <a:gd name="adj" fmla="val 35759"/>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作业">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1"/>
            <a:ext cx="4823460" cy="6858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baseline="0" dirty="0">
              <a:solidFill>
                <a:schemeClr val="tx1">
                  <a:lumMod val="85000"/>
                  <a:lumOff val="15000"/>
                </a:schemeClr>
              </a:solidFill>
              <a:latin typeface="Arial" panose="020B0604020202020204" pitchFamily="34" charset="0"/>
              <a:ea typeface="微软雅黑" panose="020B0503020204020204" charset="-122"/>
              <a:sym typeface="+mn-ea"/>
            </a:endParaRPr>
          </a:p>
        </p:txBody>
      </p:sp>
      <p:grpSp>
        <p:nvGrpSpPr>
          <p:cNvPr id="16" name="组合 15"/>
          <p:cNvGrpSpPr/>
          <p:nvPr userDrawn="1">
            <p:custDataLst>
              <p:tags r:id="rId2"/>
            </p:custDataLst>
          </p:nvPr>
        </p:nvGrpSpPr>
        <p:grpSpPr>
          <a:xfrm>
            <a:off x="11598910" y="6433185"/>
            <a:ext cx="450850" cy="149860"/>
            <a:chOff x="0" y="3623101"/>
            <a:chExt cx="1405715" cy="468548"/>
          </a:xfrm>
        </p:grpSpPr>
        <p:sp>
          <p:nvSpPr>
            <p:cNvPr id="18" name="菱形 17"/>
            <p:cNvSpPr/>
            <p:nvPr userDrawn="1">
              <p:custDataLst>
                <p:tags r:id="rId10"/>
              </p:custDataLst>
            </p:nvPr>
          </p:nvSpPr>
          <p:spPr>
            <a:xfrm>
              <a:off x="0" y="3633950"/>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9" name="菱形 18"/>
            <p:cNvSpPr/>
            <p:nvPr userDrawn="1">
              <p:custDataLst>
                <p:tags r:id="rId11"/>
              </p:custDataLst>
            </p:nvPr>
          </p:nvSpPr>
          <p:spPr>
            <a:xfrm>
              <a:off x="474008" y="3623101"/>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2" name="菱形 21"/>
            <p:cNvSpPr/>
            <p:nvPr userDrawn="1">
              <p:custDataLst>
                <p:tags r:id="rId12"/>
              </p:custDataLst>
            </p:nvPr>
          </p:nvSpPr>
          <p:spPr>
            <a:xfrm>
              <a:off x="948016" y="3623101"/>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17" name="五边形 4"/>
          <p:cNvSpPr/>
          <p:nvPr userDrawn="1">
            <p:custDataLst>
              <p:tags r:id="rId3"/>
            </p:custDataLst>
          </p:nvPr>
        </p:nvSpPr>
        <p:spPr>
          <a:xfrm rot="5400000">
            <a:off x="346710" y="-80010"/>
            <a:ext cx="438150" cy="543560"/>
          </a:xfrm>
          <a:prstGeom prst="homePlate">
            <a:avLst>
              <a:gd name="adj" fmla="val 35759"/>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sp>
        <p:nvSpPr>
          <p:cNvPr id="2" name="标题 1"/>
          <p:cNvSpPr>
            <a:spLocks noGrp="1"/>
          </p:cNvSpPr>
          <p:nvPr userDrawn="1">
            <p:ph type="title" hasCustomPrompt="1"/>
            <p:custDataLst>
              <p:tags r:id="rId4"/>
            </p:custDataLst>
          </p:nvPr>
        </p:nvSpPr>
        <p:spPr>
          <a:xfrm>
            <a:off x="583200" y="629920"/>
            <a:ext cx="3960000" cy="1022480"/>
          </a:xfrm>
        </p:spPr>
        <p:txBody>
          <a:bodyPr lIns="90000" tIns="46800" rIns="90000" bIns="46800" anchor="ctr">
            <a:normAutofit/>
          </a:bodyPr>
          <a:lstStyle>
            <a:lvl1pPr marL="0" indent="0">
              <a:buFont typeface="Arial" panose="020B0604020202020204" pitchFamily="34" charset="0"/>
              <a:buNone/>
              <a:defRPr sz="3600" baseline="0">
                <a:solidFill>
                  <a:schemeClr val="tx1">
                    <a:lumMod val="85000"/>
                    <a:lumOff val="15000"/>
                  </a:schemeClr>
                </a:solidFill>
                <a:latin typeface="Arial" panose="020B0604020202020204" pitchFamily="34" charset="0"/>
                <a:ea typeface="微软雅黑" panose="020B0503020204020204" charset="-122"/>
              </a:defRPr>
            </a:lvl1pPr>
          </a:lstStyle>
          <a:p>
            <a:r>
              <a:rPr lang="zh-CN" altLang="en-US" dirty="0"/>
              <a:t>编辑标题</a:t>
            </a:r>
          </a:p>
        </p:txBody>
      </p:sp>
      <p:sp>
        <p:nvSpPr>
          <p:cNvPr id="3" name="日期占位符 2"/>
          <p:cNvSpPr>
            <a:spLocks noGrp="1"/>
          </p:cNvSpPr>
          <p:nvPr userDrawn="1">
            <p:ph type="dt" sz="half" idx="10"/>
            <p:custDataLst>
              <p:tags r:id="rId5"/>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t>2023/9/16</a:t>
            </a:fld>
            <a:endParaRPr lang="zh-CN" altLang="en-US" dirty="0"/>
          </a:p>
        </p:txBody>
      </p:sp>
      <p:sp>
        <p:nvSpPr>
          <p:cNvPr id="4" name="页脚占位符 3"/>
          <p:cNvSpPr>
            <a:spLocks noGrp="1"/>
          </p:cNvSpPr>
          <p:nvPr userDrawn="1">
            <p:ph type="ftr" sz="quarter" idx="11"/>
            <p:custDataLst>
              <p:tags r:id="rId6"/>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endParaRPr lang="zh-CN" altLang="en-US" dirty="0"/>
          </a:p>
        </p:txBody>
      </p:sp>
      <p:sp>
        <p:nvSpPr>
          <p:cNvPr id="5" name="灯片编号占位符 4"/>
          <p:cNvSpPr>
            <a:spLocks noGrp="1"/>
          </p:cNvSpPr>
          <p:nvPr userDrawn="1">
            <p:ph type="sldNum" sz="quarter" idx="12"/>
            <p:custDataLst>
              <p:tags r:id="rId7"/>
            </p:custDataLst>
          </p:nvPr>
        </p:nvSpPr>
        <p:spPr/>
        <p:txBody>
          <a:bodyPr/>
          <a:lstStyle>
            <a:lvl1pPr>
              <a:defRPr baseline="0">
                <a:solidFill>
                  <a:schemeClr val="tx1">
                    <a:lumMod val="85000"/>
                    <a:lumOff val="1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t>‹#›</a:t>
            </a:fld>
            <a:endParaRPr lang="zh-CN" altLang="en-US" dirty="0"/>
          </a:p>
        </p:txBody>
      </p:sp>
      <p:sp>
        <p:nvSpPr>
          <p:cNvPr id="7" name="文本占位符 6"/>
          <p:cNvSpPr>
            <a:spLocks noGrp="1"/>
          </p:cNvSpPr>
          <p:nvPr userDrawn="1">
            <p:ph type="body" sz="quarter" idx="13"/>
            <p:custDataLst>
              <p:tags r:id="rId8"/>
            </p:custDataLst>
          </p:nvPr>
        </p:nvSpPr>
        <p:spPr>
          <a:xfrm>
            <a:off x="586800" y="1764000"/>
            <a:ext cx="3956400" cy="4093200"/>
          </a:xfrm>
        </p:spPr>
        <p:txBody>
          <a:bodyPr lIns="90000" tIns="46800" rIns="90000" bIns="46800">
            <a:normAutofit/>
          </a:bodyPr>
          <a:lstStyle>
            <a:lvl1pPr marL="0" indent="0">
              <a:buNone/>
              <a:defRPr baseline="0">
                <a:solidFill>
                  <a:schemeClr val="tx1">
                    <a:lumMod val="85000"/>
                    <a:lumOff val="15000"/>
                  </a:schemeClr>
                </a:solidFill>
                <a:latin typeface="Arial" panose="020B0604020202020204" pitchFamily="34" charset="0"/>
                <a:ea typeface="微软雅黑" panose="020B0503020204020204" charset="-122"/>
              </a:defRPr>
            </a:lvl1pPr>
            <a:lvl2pPr marL="457200" indent="0">
              <a:buNone/>
              <a:defRPr baseline="0">
                <a:solidFill>
                  <a:schemeClr val="tx1">
                    <a:lumMod val="85000"/>
                    <a:lumOff val="15000"/>
                  </a:schemeClr>
                </a:solidFill>
                <a:latin typeface="Arial" panose="020B0604020202020204" pitchFamily="34" charset="0"/>
                <a:ea typeface="微软雅黑" panose="020B0503020204020204" charset="-122"/>
              </a:defRPr>
            </a:lvl2pPr>
            <a:lvl3pPr marL="914400" indent="0">
              <a:buNone/>
              <a:defRPr baseline="0">
                <a:solidFill>
                  <a:schemeClr val="tx1">
                    <a:lumMod val="85000"/>
                    <a:lumOff val="15000"/>
                  </a:schemeClr>
                </a:solidFill>
                <a:latin typeface="Arial" panose="020B0604020202020204" pitchFamily="34" charset="0"/>
                <a:ea typeface="微软雅黑" panose="020B0503020204020204" charset="-122"/>
              </a:defRPr>
            </a:lvl3pPr>
            <a:lvl4pPr marL="1371600" indent="0">
              <a:buNone/>
              <a:defRPr baseline="0">
                <a:solidFill>
                  <a:schemeClr val="tx1">
                    <a:lumMod val="85000"/>
                    <a:lumOff val="15000"/>
                  </a:schemeClr>
                </a:solidFill>
                <a:latin typeface="Arial" panose="020B0604020202020204" pitchFamily="34" charset="0"/>
                <a:ea typeface="微软雅黑" panose="020B0503020204020204" charset="-122"/>
              </a:defRPr>
            </a:lvl4pPr>
            <a:lvl5pPr marL="1828800" indent="0">
              <a:buNone/>
              <a:defRPr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userDrawn="1">
            <p:ph sz="quarter" idx="14"/>
            <p:custDataLst>
              <p:tags r:id="rId9"/>
            </p:custDataLst>
          </p:nvPr>
        </p:nvSpPr>
        <p:spPr>
          <a:xfrm>
            <a:off x="5101200" y="769938"/>
            <a:ext cx="6480000" cy="5087937"/>
          </a:xfrm>
        </p:spPr>
        <p:txBody>
          <a:bodyPr lIns="90000" tIns="46800" rIns="90000" bIns="46800">
            <a:normAutofit/>
          </a:bodyPr>
          <a:lstStyle>
            <a:lvl1pPr marL="0" indent="0">
              <a:buNone/>
              <a:defRPr baseline="0">
                <a:solidFill>
                  <a:schemeClr val="tx1">
                    <a:lumMod val="85000"/>
                    <a:lumOff val="15000"/>
                  </a:schemeClr>
                </a:solidFill>
                <a:latin typeface="Arial" panose="020B0604020202020204" pitchFamily="34" charset="0"/>
                <a:ea typeface="微软雅黑" panose="020B0503020204020204" charset="-122"/>
              </a:defRPr>
            </a:lvl1pPr>
            <a:lvl2pPr marL="457200" indent="0">
              <a:buNone/>
              <a:defRPr baseline="0">
                <a:solidFill>
                  <a:schemeClr val="tx1">
                    <a:lumMod val="85000"/>
                    <a:lumOff val="15000"/>
                  </a:schemeClr>
                </a:solidFill>
                <a:latin typeface="Arial" panose="020B0604020202020204" pitchFamily="34" charset="0"/>
                <a:ea typeface="微软雅黑" panose="020B0503020204020204" charset="-122"/>
              </a:defRPr>
            </a:lvl2pPr>
            <a:lvl3pPr marL="914400" indent="0">
              <a:buNone/>
              <a:defRPr baseline="0">
                <a:solidFill>
                  <a:schemeClr val="tx1">
                    <a:lumMod val="85000"/>
                    <a:lumOff val="15000"/>
                  </a:schemeClr>
                </a:solidFill>
                <a:latin typeface="Arial" panose="020B0604020202020204" pitchFamily="34" charset="0"/>
                <a:ea typeface="微软雅黑" panose="020B0503020204020204" charset="-122"/>
              </a:defRPr>
            </a:lvl3pPr>
            <a:lvl4pPr marL="1371600" indent="0">
              <a:buNone/>
              <a:defRPr baseline="0">
                <a:solidFill>
                  <a:schemeClr val="tx1">
                    <a:lumMod val="85000"/>
                    <a:lumOff val="15000"/>
                  </a:schemeClr>
                </a:solidFill>
                <a:latin typeface="Arial" panose="020B0604020202020204" pitchFamily="34" charset="0"/>
                <a:ea typeface="微软雅黑" panose="020B0503020204020204" charset="-122"/>
              </a:defRPr>
            </a:lvl4pPr>
            <a:lvl5pPr marL="1828800" indent="0">
              <a:buNone/>
              <a:defRPr baseline="0">
                <a:solidFill>
                  <a:schemeClr val="tx1">
                    <a:lumMod val="85000"/>
                    <a:lumOff val="15000"/>
                  </a:schemeClr>
                </a:solidFill>
                <a:latin typeface="Arial" panose="020B0604020202020204" pitchFamily="34" charset="0"/>
                <a:ea typeface="微软雅黑" panose="020B050302020402020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2"/>
        </a:solidFill>
        <a:effectLst/>
      </p:bgPr>
    </p:bg>
    <p:spTree>
      <p:nvGrpSpPr>
        <p:cNvPr id="1" name=""/>
        <p:cNvGrpSpPr/>
        <p:nvPr/>
      </p:nvGrpSpPr>
      <p:grpSpPr>
        <a:xfrm>
          <a:off x="0" y="0"/>
          <a:ext cx="0" cy="0"/>
          <a:chOff x="0" y="0"/>
          <a:chExt cx="0" cy="0"/>
        </a:xfrm>
      </p:grpSpPr>
      <p:grpSp>
        <p:nvGrpSpPr>
          <p:cNvPr id="9" name="组合 8"/>
          <p:cNvGrpSpPr/>
          <p:nvPr userDrawn="1">
            <p:custDataLst>
              <p:tags r:id="rId1"/>
            </p:custDataLst>
          </p:nvPr>
        </p:nvGrpSpPr>
        <p:grpSpPr>
          <a:xfrm>
            <a:off x="-318" y="635"/>
            <a:ext cx="12192000" cy="6857365"/>
            <a:chOff x="-318" y="635"/>
            <a:chExt cx="12192000" cy="6857365"/>
          </a:xfrm>
        </p:grpSpPr>
        <p:grpSp>
          <p:nvGrpSpPr>
            <p:cNvPr id="11" name="组合 10"/>
            <p:cNvGrpSpPr/>
            <p:nvPr userDrawn="1">
              <p:custDataLst>
                <p:tags r:id="rId7"/>
              </p:custDataLst>
            </p:nvPr>
          </p:nvGrpSpPr>
          <p:grpSpPr>
            <a:xfrm>
              <a:off x="-318" y="635"/>
              <a:ext cx="12192000" cy="6857365"/>
              <a:chOff x="0" y="0"/>
              <a:chExt cx="19200" cy="10799"/>
            </a:xfrm>
          </p:grpSpPr>
          <p:sp>
            <p:nvSpPr>
              <p:cNvPr id="12" name="矩形 11"/>
              <p:cNvSpPr/>
              <p:nvPr userDrawn="1">
                <p:custDataLst>
                  <p:tags r:id="rId10"/>
                </p:custDataLst>
              </p:nvPr>
            </p:nvSpPr>
            <p:spPr>
              <a:xfrm>
                <a:off x="0" y="0"/>
                <a:ext cx="19200" cy="43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3" name="矩形 12"/>
              <p:cNvSpPr/>
              <p:nvPr userDrawn="1">
                <p:custDataLst>
                  <p:tags r:id="rId11"/>
                </p:custDataLst>
              </p:nvPr>
            </p:nvSpPr>
            <p:spPr>
              <a:xfrm>
                <a:off x="0" y="9720"/>
                <a:ext cx="19200" cy="10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4" name="菱形 13"/>
              <p:cNvSpPr/>
              <p:nvPr userDrawn="1">
                <p:custDataLst>
                  <p:tags r:id="rId12"/>
                </p:custDataLst>
              </p:nvPr>
            </p:nvSpPr>
            <p:spPr>
              <a:xfrm flipH="1">
                <a:off x="420" y="399"/>
                <a:ext cx="474" cy="441"/>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nvGrpSpPr>
              <p:cNvPr id="15" name="组合 14"/>
              <p:cNvGrpSpPr/>
              <p:nvPr userDrawn="1">
                <p:custDataLst>
                  <p:tags r:id="rId13"/>
                </p:custDataLst>
              </p:nvPr>
            </p:nvGrpSpPr>
            <p:grpSpPr>
              <a:xfrm>
                <a:off x="16448" y="9574"/>
                <a:ext cx="2074" cy="675"/>
                <a:chOff x="0" y="3633950"/>
                <a:chExt cx="1405715" cy="457699"/>
              </a:xfrm>
            </p:grpSpPr>
            <p:sp>
              <p:nvSpPr>
                <p:cNvPr id="16" name="菱形 15"/>
                <p:cNvSpPr/>
                <p:nvPr userDrawn="1">
                  <p:custDataLst>
                    <p:tags r:id="rId14"/>
                  </p:custDataLst>
                </p:nvPr>
              </p:nvSpPr>
              <p:spPr>
                <a:xfrm>
                  <a:off x="0" y="3633950"/>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7" name="菱形 16"/>
                <p:cNvSpPr/>
                <p:nvPr userDrawn="1">
                  <p:custDataLst>
                    <p:tags r:id="rId15"/>
                  </p:custDataLst>
                </p:nvPr>
              </p:nvSpPr>
              <p:spPr>
                <a:xfrm>
                  <a:off x="474008" y="3633950"/>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8" name="菱形 17"/>
                <p:cNvSpPr/>
                <p:nvPr userDrawn="1">
                  <p:custDataLst>
                    <p:tags r:id="rId16"/>
                  </p:custDataLst>
                </p:nvPr>
              </p:nvSpPr>
              <p:spPr>
                <a:xfrm>
                  <a:off x="948016" y="3633950"/>
                  <a:ext cx="457699" cy="457699"/>
                </a:xfrm>
                <a:prstGeom prst="diamond">
                  <a:avLst/>
                </a:prstGeom>
                <a:no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sp>
          <p:nvSpPr>
            <p:cNvPr id="7" name="圆角矩形 7"/>
            <p:cNvSpPr/>
            <p:nvPr userDrawn="1">
              <p:custDataLst>
                <p:tags r:id="rId8"/>
              </p:custDataLst>
            </p:nvPr>
          </p:nvSpPr>
          <p:spPr>
            <a:xfrm>
              <a:off x="193040" y="182880"/>
              <a:ext cx="11805285" cy="6491605"/>
            </a:xfrm>
            <a:prstGeom prst="roundRect">
              <a:avLst>
                <a:gd name="adj" fmla="val 1724"/>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endParaRPr>
            </a:p>
          </p:txBody>
        </p:sp>
        <p:sp>
          <p:nvSpPr>
            <p:cNvPr id="8" name="五边形 6"/>
            <p:cNvSpPr/>
            <p:nvPr userDrawn="1">
              <p:custDataLst>
                <p:tags r:id="rId9"/>
              </p:custDataLst>
            </p:nvPr>
          </p:nvSpPr>
          <p:spPr>
            <a:xfrm rot="16200000" flipV="1">
              <a:off x="5792470" y="5658485"/>
              <a:ext cx="607060" cy="1645920"/>
            </a:xfrm>
            <a:prstGeom prst="homePlate">
              <a:avLst>
                <a:gd name="adj" fmla="val 80230"/>
              </a:avLst>
            </a:prstGeom>
            <a:solidFill>
              <a:schemeClr val="accent1"/>
            </a:solidFill>
            <a:ln>
              <a:noFill/>
            </a:ln>
            <a:effectLst>
              <a:outerShdw blurRad="63500" sx="102000" sy="102000" algn="ctr"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2" name="标题 1"/>
          <p:cNvSpPr>
            <a:spLocks noGrp="1"/>
          </p:cNvSpPr>
          <p:nvPr>
            <p:ph type="title" hasCustomPrompt="1"/>
            <p:custDataLst>
              <p:tags r:id="rId2"/>
            </p:custDataLst>
          </p:nvPr>
        </p:nvSpPr>
        <p:spPr>
          <a:xfrm>
            <a:off x="3425717" y="2651764"/>
            <a:ext cx="5409566" cy="939160"/>
          </a:xfrm>
        </p:spPr>
        <p:txBody>
          <a:bodyPr lIns="90000" tIns="46800" rIns="90000" bIns="46800" anchor="b" anchorCtr="0">
            <a:normAutofit/>
          </a:bodyPr>
          <a:lstStyle>
            <a:lvl1pPr>
              <a:defRPr sz="4800" u="none" strike="noStrike" kern="1200" cap="none" spc="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r>
              <a:rPr lang="zh-CN" altLang="en-US" dirty="0"/>
              <a:t>单击此处编辑标题</a:t>
            </a:r>
          </a:p>
        </p:txBody>
      </p:sp>
      <p:sp>
        <p:nvSpPr>
          <p:cNvPr id="3" name="文本占位符 2"/>
          <p:cNvSpPr>
            <a:spLocks noGrp="1"/>
          </p:cNvSpPr>
          <p:nvPr>
            <p:ph type="body" idx="1" hasCustomPrompt="1"/>
            <p:custDataLst>
              <p:tags r:id="rId3"/>
            </p:custDataLst>
          </p:nvPr>
        </p:nvSpPr>
        <p:spPr>
          <a:xfrm>
            <a:off x="3425717" y="3646276"/>
            <a:ext cx="5409566" cy="1310880"/>
          </a:xfrm>
        </p:spPr>
        <p:txBody>
          <a:bodyPr lIns="90000" tIns="0" rIns="90000" bIns="46800">
            <a:normAutofit/>
          </a:bodyPr>
          <a:lstStyle>
            <a:lvl1pPr marL="0" indent="0" eaLnBrk="1" fontAlgn="auto" latinLnBrk="0" hangingPunct="1">
              <a:buNone/>
              <a:defRPr kumimoji="0" lang="zh-CN" altLang="en-US" sz="1600" b="0" i="0" u="none" strike="noStrike" kern="1200" cap="none" spc="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t>2023/9/16</a:t>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pic>
        <p:nvPicPr>
          <p:cNvPr id="20" name="图片 19" descr="正赛-05">
            <a:extLst>
              <a:ext uri="{FF2B5EF4-FFF2-40B4-BE49-F238E27FC236}">
                <a16:creationId xmlns:a16="http://schemas.microsoft.com/office/drawing/2014/main" id="{92F39CE2-03B6-938A-6E31-CD6FE6C9720C}"/>
              </a:ext>
            </a:extLst>
          </p:cNvPr>
          <p:cNvPicPr>
            <a:picLocks noChangeAspect="1"/>
          </p:cNvPicPr>
          <p:nvPr userDrawn="1"/>
        </p:nvPicPr>
        <p:blipFill rotWithShape="1">
          <a:blip r:embed="rId18" cstate="screen">
            <a:duotone>
              <a:prstClr val="black"/>
              <a:schemeClr val="bg1">
                <a:tint val="45000"/>
                <a:satMod val="400000"/>
              </a:schemeClr>
            </a:duotone>
          </a:blip>
          <a:srcRect/>
          <a:stretch>
            <a:fillRect/>
          </a:stretch>
        </p:blipFill>
        <p:spPr>
          <a:xfrm>
            <a:off x="4769708" y="-106045"/>
            <a:ext cx="2574290" cy="334010"/>
          </a:xfrm>
          <a:prstGeom prst="rect">
            <a:avLst/>
          </a:prstGeom>
        </p:spPr>
      </p:pic>
      <p:pic>
        <p:nvPicPr>
          <p:cNvPr id="21" name="图片 20" descr="正赛-05">
            <a:extLst>
              <a:ext uri="{FF2B5EF4-FFF2-40B4-BE49-F238E27FC236}">
                <a16:creationId xmlns:a16="http://schemas.microsoft.com/office/drawing/2014/main" id="{D6F89C88-39AC-5290-0765-9750D24B6BF4}"/>
              </a:ext>
            </a:extLst>
          </p:cNvPr>
          <p:cNvPicPr>
            <a:picLocks noChangeAspect="1"/>
          </p:cNvPicPr>
          <p:nvPr userDrawn="1"/>
        </p:nvPicPr>
        <p:blipFill rotWithShape="1">
          <a:blip r:embed="rId18" cstate="screen">
            <a:duotone>
              <a:prstClr val="black"/>
              <a:schemeClr val="bg1">
                <a:tint val="45000"/>
                <a:satMod val="400000"/>
              </a:schemeClr>
            </a:duotone>
          </a:blip>
          <a:srcRect/>
          <a:stretch>
            <a:fillRect/>
          </a:stretch>
        </p:blipFill>
        <p:spPr>
          <a:xfrm rot="16200000">
            <a:off x="-1209675" y="1417320"/>
            <a:ext cx="2574290" cy="334010"/>
          </a:xfrm>
          <a:prstGeom prst="rect">
            <a:avLst/>
          </a:prstGeom>
        </p:spPr>
      </p:pic>
      <p:pic>
        <p:nvPicPr>
          <p:cNvPr id="22" name="图片 21" descr="正赛-05">
            <a:extLst>
              <a:ext uri="{FF2B5EF4-FFF2-40B4-BE49-F238E27FC236}">
                <a16:creationId xmlns:a16="http://schemas.microsoft.com/office/drawing/2014/main" id="{6C322468-A1EA-8E51-F02D-0D43C9A7793C}"/>
              </a:ext>
            </a:extLst>
          </p:cNvPr>
          <p:cNvPicPr>
            <a:picLocks noChangeAspect="1"/>
          </p:cNvPicPr>
          <p:nvPr userDrawn="1"/>
        </p:nvPicPr>
        <p:blipFill rotWithShape="1">
          <a:blip r:embed="rId18" cstate="screen">
            <a:duotone>
              <a:prstClr val="black"/>
              <a:schemeClr val="bg1">
                <a:tint val="45000"/>
                <a:satMod val="400000"/>
              </a:schemeClr>
            </a:duotone>
          </a:blip>
          <a:srcRect/>
          <a:stretch>
            <a:fillRect/>
          </a:stretch>
        </p:blipFill>
        <p:spPr>
          <a:xfrm rot="5400000">
            <a:off x="10826115" y="1348105"/>
            <a:ext cx="2574290" cy="334010"/>
          </a:xfrm>
          <a:prstGeom prst="rect">
            <a:avLst/>
          </a:prstGeom>
        </p:spPr>
      </p:pic>
      <p:pic>
        <p:nvPicPr>
          <p:cNvPr id="23" name="图片 22" descr="图片1">
            <a:extLst>
              <a:ext uri="{FF2B5EF4-FFF2-40B4-BE49-F238E27FC236}">
                <a16:creationId xmlns:a16="http://schemas.microsoft.com/office/drawing/2014/main" id="{903BB69C-B765-A66B-1E53-D8C3A75569CD}"/>
              </a:ext>
            </a:extLst>
          </p:cNvPr>
          <p:cNvPicPr>
            <a:picLocks noChangeAspect="1"/>
          </p:cNvPicPr>
          <p:nvPr userDrawn="1"/>
        </p:nvPicPr>
        <p:blipFill>
          <a:blip r:embed="rId19"/>
          <a:stretch>
            <a:fillRect/>
          </a:stretch>
        </p:blipFill>
        <p:spPr>
          <a:xfrm>
            <a:off x="5803265" y="6313805"/>
            <a:ext cx="584200" cy="496570"/>
          </a:xfrm>
          <a:prstGeom prst="rect">
            <a:avLst/>
          </a:prstGeom>
        </p:spPr>
      </p:pic>
      <p:pic>
        <p:nvPicPr>
          <p:cNvPr id="24" name="图片 23" descr="校旗3">
            <a:extLst>
              <a:ext uri="{FF2B5EF4-FFF2-40B4-BE49-F238E27FC236}">
                <a16:creationId xmlns:a16="http://schemas.microsoft.com/office/drawing/2014/main" id="{42F0EC0B-D256-0FF9-E2A0-D0CC9117A9F8}"/>
              </a:ext>
            </a:extLst>
          </p:cNvPr>
          <p:cNvPicPr>
            <a:picLocks noChangeAspect="1"/>
          </p:cNvPicPr>
          <p:nvPr userDrawn="1"/>
        </p:nvPicPr>
        <p:blipFill>
          <a:blip r:embed="rId20"/>
          <a:srcRect t="70971"/>
          <a:stretch>
            <a:fillRect/>
          </a:stretch>
        </p:blipFill>
        <p:spPr>
          <a:xfrm>
            <a:off x="1678305" y="6685280"/>
            <a:ext cx="1692910" cy="17272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13" Type="http://schemas.openxmlformats.org/officeDocument/2006/relationships/tags" Target="../tags/tag5.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4.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3.xml"/><Relationship Id="rId5" Type="http://schemas.openxmlformats.org/officeDocument/2006/relationships/slideLayout" Target="../slideLayouts/slideLayout5.xml"/><Relationship Id="rId10"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tags" Target="../tags/tag1.xml"/><Relationship Id="rId14" Type="http://schemas.openxmlformats.org/officeDocument/2006/relationships/tags" Target="../tags/tag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9"/>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p>
        </p:txBody>
      </p:sp>
      <p:sp>
        <p:nvSpPr>
          <p:cNvPr id="3" name="文本占位符 2"/>
          <p:cNvSpPr>
            <a:spLocks noGrp="1"/>
          </p:cNvSpPr>
          <p:nvPr>
            <p:ph type="body" idx="1"/>
            <p:custDataLst>
              <p:tags r:id="rId1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1"/>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2023/9/16</a:t>
            </a:fld>
            <a:endParaRPr lang="zh-CN" altLang="en-US"/>
          </a:p>
        </p:txBody>
      </p:sp>
      <p:sp>
        <p:nvSpPr>
          <p:cNvPr id="5" name="页脚占位符 4"/>
          <p:cNvSpPr>
            <a:spLocks noGrp="1"/>
          </p:cNvSpPr>
          <p:nvPr>
            <p:ph type="ftr" sz="quarter" idx="3"/>
            <p:custDataLst>
              <p:tags r:id="rId1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dirty="0"/>
          </a:p>
        </p:txBody>
      </p:sp>
      <p:sp>
        <p:nvSpPr>
          <p:cNvPr id="7" name="KSO_TEMPLATE" hidden="1"/>
          <p:cNvSpPr/>
          <p:nvPr userDrawn="1">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79" r:id="rId2"/>
    <p:sldLayoutId id="2147483662" r:id="rId3"/>
    <p:sldLayoutId id="2147483677" r:id="rId4"/>
    <p:sldLayoutId id="2147483678" r:id="rId5"/>
    <p:sldLayoutId id="2147483674" r:id="rId6"/>
    <p:sldLayoutId id="2147483663" r:id="rId7"/>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tags" Target="../tags/tag85.xml"/><Relationship Id="rId5" Type="http://schemas.openxmlformats.org/officeDocument/2006/relationships/slideLayout" Target="../slideLayouts/slideLayout1.xml"/><Relationship Id="rId4" Type="http://schemas.openxmlformats.org/officeDocument/2006/relationships/tags" Target="../tags/tag88.xml"/></Relationships>
</file>

<file path=ppt/slides/_rels/slide10.xml.rels><?xml version="1.0" encoding="UTF-8" standalone="yes"?>
<Relationships xmlns="http://schemas.openxmlformats.org/package/2006/relationships"><Relationship Id="rId8" Type="http://schemas.openxmlformats.org/officeDocument/2006/relationships/hyperlink" Target="http://www.autolabor.com.cn/book/ROSTutorials/" TargetMode="External"/><Relationship Id="rId3" Type="http://schemas.openxmlformats.org/officeDocument/2006/relationships/tags" Target="../tags/tag118.xml"/><Relationship Id="rId7" Type="http://schemas.openxmlformats.org/officeDocument/2006/relationships/image" Target="../media/image6.png"/><Relationship Id="rId2" Type="http://schemas.openxmlformats.org/officeDocument/2006/relationships/tags" Target="../tags/tag117.xml"/><Relationship Id="rId1" Type="http://schemas.openxmlformats.org/officeDocument/2006/relationships/tags" Target="../tags/tag116.xml"/><Relationship Id="rId6" Type="http://schemas.openxmlformats.org/officeDocument/2006/relationships/image" Target="../media/image5.png"/><Relationship Id="rId11" Type="http://schemas.openxmlformats.org/officeDocument/2006/relationships/image" Target="../media/image20.png"/><Relationship Id="rId5" Type="http://schemas.openxmlformats.org/officeDocument/2006/relationships/slideLayout" Target="../slideLayouts/slideLayout3.xml"/><Relationship Id="rId10" Type="http://schemas.openxmlformats.org/officeDocument/2006/relationships/hyperlink" Target="https://robotics.stackexchange.com/" TargetMode="External"/><Relationship Id="rId4" Type="http://schemas.openxmlformats.org/officeDocument/2006/relationships/tags" Target="../tags/tag119.xml"/><Relationship Id="rId9" Type="http://schemas.openxmlformats.org/officeDocument/2006/relationships/hyperlink" Target="https://www.bilibili.com/video/BV1Ci4y1L7ZZ/" TargetMode="External"/></Relationships>
</file>

<file path=ppt/slides/_rels/slide1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tags" Target="../tags/tag122.xml"/><Relationship Id="rId7" Type="http://schemas.openxmlformats.org/officeDocument/2006/relationships/image" Target="../media/image6.png"/><Relationship Id="rId2" Type="http://schemas.openxmlformats.org/officeDocument/2006/relationships/tags" Target="../tags/tag121.xml"/><Relationship Id="rId1" Type="http://schemas.openxmlformats.org/officeDocument/2006/relationships/tags" Target="../tags/tag120.xml"/><Relationship Id="rId6" Type="http://schemas.openxmlformats.org/officeDocument/2006/relationships/image" Target="../media/image5.png"/><Relationship Id="rId5" Type="http://schemas.openxmlformats.org/officeDocument/2006/relationships/slideLayout" Target="../slideLayouts/slideLayout3.xml"/><Relationship Id="rId4" Type="http://schemas.openxmlformats.org/officeDocument/2006/relationships/tags" Target="../tags/tag123.xml"/></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tags" Target="../tags/tag126.xml"/><Relationship Id="rId7" Type="http://schemas.openxmlformats.org/officeDocument/2006/relationships/image" Target="../media/image6.png"/><Relationship Id="rId2" Type="http://schemas.openxmlformats.org/officeDocument/2006/relationships/tags" Target="../tags/tag125.xml"/><Relationship Id="rId1" Type="http://schemas.openxmlformats.org/officeDocument/2006/relationships/tags" Target="../tags/tag124.xml"/><Relationship Id="rId6" Type="http://schemas.openxmlformats.org/officeDocument/2006/relationships/image" Target="../media/image5.png"/><Relationship Id="rId5" Type="http://schemas.openxmlformats.org/officeDocument/2006/relationships/slideLayout" Target="../slideLayouts/slideLayout3.xml"/><Relationship Id="rId4" Type="http://schemas.openxmlformats.org/officeDocument/2006/relationships/tags" Target="../tags/tag127.xml"/></Relationships>
</file>

<file path=ppt/slides/_rels/slide13.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tags" Target="../tags/tag130.xml"/><Relationship Id="rId7" Type="http://schemas.openxmlformats.org/officeDocument/2006/relationships/image" Target="../media/image6.png"/><Relationship Id="rId2" Type="http://schemas.openxmlformats.org/officeDocument/2006/relationships/tags" Target="../tags/tag129.xml"/><Relationship Id="rId1" Type="http://schemas.openxmlformats.org/officeDocument/2006/relationships/tags" Target="../tags/tag128.xml"/><Relationship Id="rId6" Type="http://schemas.openxmlformats.org/officeDocument/2006/relationships/image" Target="../media/image5.png"/><Relationship Id="rId5" Type="http://schemas.openxmlformats.org/officeDocument/2006/relationships/slideLayout" Target="../slideLayouts/slideLayout3.xml"/><Relationship Id="rId4" Type="http://schemas.openxmlformats.org/officeDocument/2006/relationships/tags" Target="../tags/tag131.xml"/></Relationships>
</file>

<file path=ppt/slides/_rels/slide14.xml.rels><?xml version="1.0" encoding="UTF-8" standalone="yes"?>
<Relationships xmlns="http://schemas.openxmlformats.org/package/2006/relationships"><Relationship Id="rId3" Type="http://schemas.openxmlformats.org/officeDocument/2006/relationships/tags" Target="../tags/tag134.xml"/><Relationship Id="rId2" Type="http://schemas.openxmlformats.org/officeDocument/2006/relationships/tags" Target="../tags/tag133.xml"/><Relationship Id="rId1" Type="http://schemas.openxmlformats.org/officeDocument/2006/relationships/tags" Target="../tags/tag132.xml"/><Relationship Id="rId5" Type="http://schemas.openxmlformats.org/officeDocument/2006/relationships/image" Target="../media/image22.png"/><Relationship Id="rId4"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 Id="rId4"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tags" Target="../tags/tag140.xml"/><Relationship Id="rId2" Type="http://schemas.openxmlformats.org/officeDocument/2006/relationships/tags" Target="../tags/tag139.xml"/><Relationship Id="rId1" Type="http://schemas.openxmlformats.org/officeDocument/2006/relationships/tags" Target="../tags/tag138.xml"/><Relationship Id="rId6" Type="http://schemas.openxmlformats.org/officeDocument/2006/relationships/image" Target="../media/image23.png"/><Relationship Id="rId5" Type="http://schemas.openxmlformats.org/officeDocument/2006/relationships/notesSlide" Target="../notesSlides/notesSlide1.xml"/><Relationship Id="rId4"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tags" Target="../tags/tag143.xml"/><Relationship Id="rId2" Type="http://schemas.openxmlformats.org/officeDocument/2006/relationships/tags" Target="../tags/tag142.xml"/><Relationship Id="rId1" Type="http://schemas.openxmlformats.org/officeDocument/2006/relationships/tags" Target="../tags/tag141.xml"/><Relationship Id="rId5" Type="http://schemas.openxmlformats.org/officeDocument/2006/relationships/notesSlide" Target="../notesSlides/notesSlide2.xml"/><Relationship Id="rId4"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tags" Target="../tags/tag146.xml"/><Relationship Id="rId2" Type="http://schemas.openxmlformats.org/officeDocument/2006/relationships/tags" Target="../tags/tag145.xml"/><Relationship Id="rId1" Type="http://schemas.openxmlformats.org/officeDocument/2006/relationships/tags" Target="../tags/tag144.xml"/><Relationship Id="rId6" Type="http://schemas.openxmlformats.org/officeDocument/2006/relationships/image" Target="../media/image24.png"/><Relationship Id="rId5" Type="http://schemas.openxmlformats.org/officeDocument/2006/relationships/notesSlide" Target="../notesSlides/notesSlide3.xml"/><Relationship Id="rId4"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tags" Target="../tags/tag149.xml"/><Relationship Id="rId2" Type="http://schemas.openxmlformats.org/officeDocument/2006/relationships/tags" Target="../tags/tag148.xml"/><Relationship Id="rId1" Type="http://schemas.openxmlformats.org/officeDocument/2006/relationships/tags" Target="../tags/tag147.xml"/><Relationship Id="rId6" Type="http://schemas.openxmlformats.org/officeDocument/2006/relationships/image" Target="../media/image25.png"/><Relationship Id="rId5" Type="http://schemas.openxmlformats.org/officeDocument/2006/relationships/notesSlide" Target="../notesSlides/notesSlide4.xml"/><Relationship Id="rId4"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tags" Target="../tags/tag152.xml"/><Relationship Id="rId2" Type="http://schemas.openxmlformats.org/officeDocument/2006/relationships/tags" Target="../tags/tag151.xml"/><Relationship Id="rId1" Type="http://schemas.openxmlformats.org/officeDocument/2006/relationships/tags" Target="../tags/tag150.xml"/><Relationship Id="rId6" Type="http://schemas.openxmlformats.org/officeDocument/2006/relationships/image" Target="../media/image26.png"/><Relationship Id="rId5" Type="http://schemas.openxmlformats.org/officeDocument/2006/relationships/notesSlide" Target="../notesSlides/notesSlide5.xml"/><Relationship Id="rId4"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tags" Target="../tags/tag155.xml"/><Relationship Id="rId2" Type="http://schemas.openxmlformats.org/officeDocument/2006/relationships/tags" Target="../tags/tag154.xml"/><Relationship Id="rId1" Type="http://schemas.openxmlformats.org/officeDocument/2006/relationships/tags" Target="../tags/tag153.xml"/><Relationship Id="rId6" Type="http://schemas.openxmlformats.org/officeDocument/2006/relationships/image" Target="../media/image27.png"/><Relationship Id="rId5" Type="http://schemas.openxmlformats.org/officeDocument/2006/relationships/notesSlide" Target="../notesSlides/notesSlide6.xml"/><Relationship Id="rId4"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tags" Target="../tags/tag158.xml"/><Relationship Id="rId2" Type="http://schemas.openxmlformats.org/officeDocument/2006/relationships/tags" Target="../tags/tag157.xml"/><Relationship Id="rId1" Type="http://schemas.openxmlformats.org/officeDocument/2006/relationships/tags" Target="../tags/tag156.xml"/><Relationship Id="rId6" Type="http://schemas.openxmlformats.org/officeDocument/2006/relationships/image" Target="../media/image28.png"/><Relationship Id="rId5" Type="http://schemas.openxmlformats.org/officeDocument/2006/relationships/notesSlide" Target="../notesSlides/notesSlide7.xml"/><Relationship Id="rId4"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161.xml"/><Relationship Id="rId7" Type="http://schemas.openxmlformats.org/officeDocument/2006/relationships/image" Target="../media/image3.png"/><Relationship Id="rId2" Type="http://schemas.openxmlformats.org/officeDocument/2006/relationships/tags" Target="../tags/tag160.xml"/><Relationship Id="rId1" Type="http://schemas.openxmlformats.org/officeDocument/2006/relationships/tags" Target="../tags/tag159.xml"/><Relationship Id="rId6" Type="http://schemas.openxmlformats.org/officeDocument/2006/relationships/slideLayout" Target="../slideLayouts/slideLayout5.xml"/><Relationship Id="rId11" Type="http://schemas.openxmlformats.org/officeDocument/2006/relationships/image" Target="../media/image29.png"/><Relationship Id="rId5" Type="http://schemas.openxmlformats.org/officeDocument/2006/relationships/tags" Target="../tags/tag163.xml"/><Relationship Id="rId10" Type="http://schemas.openxmlformats.org/officeDocument/2006/relationships/image" Target="../media/image1.png"/><Relationship Id="rId4" Type="http://schemas.openxmlformats.org/officeDocument/2006/relationships/tags" Target="../tags/tag162.xml"/><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tags" Target="../tags/tag91.xml"/><Relationship Id="rId2" Type="http://schemas.openxmlformats.org/officeDocument/2006/relationships/tags" Target="../tags/tag90.xml"/><Relationship Id="rId1" Type="http://schemas.openxmlformats.org/officeDocument/2006/relationships/tags" Target="../tags/tag89.xml"/><Relationship Id="rId5" Type="http://schemas.openxmlformats.org/officeDocument/2006/relationships/image" Target="../media/image8.png"/><Relationship Id="rId4"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hyperlink" Target="https://www.ros.org/" TargetMode="External"/><Relationship Id="rId3" Type="http://schemas.openxmlformats.org/officeDocument/2006/relationships/tags" Target="../tags/tag94.xml"/><Relationship Id="rId7" Type="http://schemas.openxmlformats.org/officeDocument/2006/relationships/image" Target="../media/image6.png"/><Relationship Id="rId2" Type="http://schemas.openxmlformats.org/officeDocument/2006/relationships/tags" Target="../tags/tag93.xml"/><Relationship Id="rId1" Type="http://schemas.openxmlformats.org/officeDocument/2006/relationships/tags" Target="../tags/tag92.xml"/><Relationship Id="rId6" Type="http://schemas.openxmlformats.org/officeDocument/2006/relationships/image" Target="../media/image5.png"/><Relationship Id="rId11" Type="http://schemas.openxmlformats.org/officeDocument/2006/relationships/image" Target="../media/image11.png"/><Relationship Id="rId5" Type="http://schemas.openxmlformats.org/officeDocument/2006/relationships/slideLayout" Target="../slideLayouts/slideLayout3.xml"/><Relationship Id="rId10" Type="http://schemas.openxmlformats.org/officeDocument/2006/relationships/image" Target="../media/image10.png"/><Relationship Id="rId4" Type="http://schemas.openxmlformats.org/officeDocument/2006/relationships/tags" Target="../tags/tag95.xml"/><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98.xml"/><Relationship Id="rId7" Type="http://schemas.openxmlformats.org/officeDocument/2006/relationships/image" Target="../media/image6.png"/><Relationship Id="rId2" Type="http://schemas.openxmlformats.org/officeDocument/2006/relationships/tags" Target="../tags/tag97.xml"/><Relationship Id="rId1" Type="http://schemas.openxmlformats.org/officeDocument/2006/relationships/tags" Target="../tags/tag96.xml"/><Relationship Id="rId6" Type="http://schemas.openxmlformats.org/officeDocument/2006/relationships/image" Target="../media/image5.png"/><Relationship Id="rId5" Type="http://schemas.openxmlformats.org/officeDocument/2006/relationships/slideLayout" Target="../slideLayouts/slideLayout3.xml"/><Relationship Id="rId4" Type="http://schemas.openxmlformats.org/officeDocument/2006/relationships/tags" Target="../tags/tag99.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102.xml"/><Relationship Id="rId7" Type="http://schemas.openxmlformats.org/officeDocument/2006/relationships/image" Target="../media/image6.png"/><Relationship Id="rId12" Type="http://schemas.openxmlformats.org/officeDocument/2006/relationships/image" Target="../media/image17.png"/><Relationship Id="rId2" Type="http://schemas.openxmlformats.org/officeDocument/2006/relationships/tags" Target="../tags/tag101.xml"/><Relationship Id="rId1" Type="http://schemas.openxmlformats.org/officeDocument/2006/relationships/tags" Target="../tags/tag100.xml"/><Relationship Id="rId6" Type="http://schemas.openxmlformats.org/officeDocument/2006/relationships/image" Target="../media/image5.png"/><Relationship Id="rId11" Type="http://schemas.openxmlformats.org/officeDocument/2006/relationships/image" Target="../media/image16.png"/><Relationship Id="rId5" Type="http://schemas.openxmlformats.org/officeDocument/2006/relationships/slideLayout" Target="../slideLayouts/slideLayout3.xml"/><Relationship Id="rId10" Type="http://schemas.openxmlformats.org/officeDocument/2006/relationships/image" Target="../media/image15.png"/><Relationship Id="rId4" Type="http://schemas.openxmlformats.org/officeDocument/2006/relationships/tags" Target="../tags/tag103.xml"/><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tags" Target="../tags/tag106.xml"/><Relationship Id="rId7" Type="http://schemas.openxmlformats.org/officeDocument/2006/relationships/image" Target="../media/image19.png"/><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image" Target="../media/image18.png"/><Relationship Id="rId5" Type="http://schemas.openxmlformats.org/officeDocument/2006/relationships/slideLayout" Target="../slideLayouts/slideLayout3.xml"/><Relationship Id="rId4" Type="http://schemas.openxmlformats.org/officeDocument/2006/relationships/tags" Target="../tags/tag107.xml"/></Relationships>
</file>

<file path=ppt/slides/_rels/slide8.xml.rels><?xml version="1.0" encoding="UTF-8" standalone="yes"?>
<Relationships xmlns="http://schemas.openxmlformats.org/package/2006/relationships"><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 Id="rId5" Type="http://schemas.openxmlformats.org/officeDocument/2006/relationships/slideLayout" Target="../slideLayouts/slideLayout3.xml"/><Relationship Id="rId4" Type="http://schemas.openxmlformats.org/officeDocument/2006/relationships/tags" Target="../tags/tag111.xml"/></Relationships>
</file>

<file path=ppt/slides/_rels/slide9.xml.rels><?xml version="1.0" encoding="UTF-8" standalone="yes"?>
<Relationships xmlns="http://schemas.openxmlformats.org/package/2006/relationships"><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tags" Target="../tags/tag112.xml"/><Relationship Id="rId5" Type="http://schemas.openxmlformats.org/officeDocument/2006/relationships/slideLayout" Target="../slideLayouts/slideLayout3.xml"/><Relationship Id="rId4" Type="http://schemas.openxmlformats.org/officeDocument/2006/relationships/tags" Target="../tags/tag1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ctrTitle"/>
            <p:custDataLst>
              <p:tags r:id="rId2"/>
            </p:custDataLst>
          </p:nvPr>
        </p:nvSpPr>
        <p:spPr>
          <a:xfrm>
            <a:off x="2524760" y="2324862"/>
            <a:ext cx="7005956" cy="1344477"/>
          </a:xfrm>
        </p:spPr>
        <p:txBody>
          <a:bodyPr>
            <a:normAutofit/>
          </a:bodyPr>
          <a:lstStyle/>
          <a:p>
            <a:r>
              <a:rPr lang="en-US" altLang="zh-CN" dirty="0">
                <a:solidFill>
                  <a:schemeClr val="accent1"/>
                </a:solidFill>
                <a:latin typeface="造字工房明黑（非商用）常规体" charset="-122"/>
                <a:ea typeface="造字工房明黑（非商用）常规体" charset="-122"/>
                <a:cs typeface="造字工房明黑（非商用）常规体" charset="-122"/>
              </a:rPr>
              <a:t>ROS</a:t>
            </a:r>
            <a:r>
              <a:rPr lang="zh-CN" altLang="en-US" dirty="0">
                <a:solidFill>
                  <a:schemeClr val="accent1"/>
                </a:solidFill>
                <a:latin typeface="造字工房明黑（非商用）常规体" charset="-122"/>
                <a:ea typeface="造字工房明黑（非商用）常规体" charset="-122"/>
                <a:cs typeface="造字工房明黑（非商用）常规体" charset="-122"/>
              </a:rPr>
              <a:t>组培训</a:t>
            </a:r>
          </a:p>
        </p:txBody>
      </p:sp>
      <p:sp>
        <p:nvSpPr>
          <p:cNvPr id="10" name="副标题 9"/>
          <p:cNvSpPr>
            <a:spLocks noGrp="1"/>
          </p:cNvSpPr>
          <p:nvPr>
            <p:ph type="subTitle" idx="1"/>
            <p:custDataLst>
              <p:tags r:id="rId3"/>
            </p:custDataLst>
          </p:nvPr>
        </p:nvSpPr>
        <p:spPr>
          <a:xfrm>
            <a:off x="2592353" y="3932588"/>
            <a:ext cx="7005320" cy="485140"/>
          </a:xfrm>
        </p:spPr>
        <p:txBody>
          <a:bodyPr>
            <a:normAutofit/>
          </a:bodyPr>
          <a:lstStyle/>
          <a:p>
            <a:r>
              <a:rPr lang="en-US" altLang="zh-CN" dirty="0">
                <a:solidFill>
                  <a:schemeClr val="lt1"/>
                </a:solidFill>
              </a:rPr>
              <a:t>01 ROS</a:t>
            </a:r>
            <a:r>
              <a:rPr lang="zh-CN" altLang="en-US" dirty="0">
                <a:solidFill>
                  <a:schemeClr val="lt1"/>
                </a:solidFill>
              </a:rPr>
              <a:t>及</a:t>
            </a:r>
            <a:r>
              <a:rPr lang="en-US" altLang="zh-CN" dirty="0" err="1">
                <a:solidFill>
                  <a:schemeClr val="lt1"/>
                </a:solidFill>
              </a:rPr>
              <a:t>sp_control</a:t>
            </a:r>
            <a:r>
              <a:rPr lang="zh-CN" altLang="en-US" dirty="0">
                <a:solidFill>
                  <a:schemeClr val="lt1"/>
                </a:solidFill>
              </a:rPr>
              <a:t>基本介绍</a:t>
            </a:r>
            <a:endParaRPr lang="en-US" altLang="zh-CN" dirty="0">
              <a:solidFill>
                <a:schemeClr val="lt1"/>
              </a:solidFill>
            </a:endParaRPr>
          </a:p>
        </p:txBody>
      </p:sp>
      <p:sp>
        <p:nvSpPr>
          <p:cNvPr id="2" name="Title 6">
            <a:extLst>
              <a:ext uri="{FF2B5EF4-FFF2-40B4-BE49-F238E27FC236}">
                <a16:creationId xmlns:a16="http://schemas.microsoft.com/office/drawing/2014/main" id="{A91B8E16-0476-3794-E474-DDF3E21F0076}"/>
              </a:ext>
            </a:extLst>
          </p:cNvPr>
          <p:cNvSpPr txBox="1"/>
          <p:nvPr>
            <p:custDataLst>
              <p:tags r:id="rId4"/>
            </p:custDataLst>
          </p:nvPr>
        </p:nvSpPr>
        <p:spPr>
          <a:xfrm>
            <a:off x="1871826" y="4622039"/>
            <a:ext cx="8446374" cy="611314"/>
          </a:xfrm>
          <a:prstGeom prst="rect">
            <a:avLst/>
          </a:prstGeom>
          <a:noFill/>
          <a:ln w="3175">
            <a:noFill/>
            <a:prstDash val="dash"/>
          </a:ln>
        </p:spPr>
        <p:txBody>
          <a:bodyPr wrap="square" lIns="90000" tIns="46800" rIns="90000" bIns="468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ysClr val="windowText" lastClr="000000"/>
                </a:solidFill>
                <a:effectLst/>
                <a:latin typeface="+mj-lt"/>
                <a:ea typeface="+mn-ea"/>
                <a:cs typeface="Segoe UI" panose="020B0502040204020203" pitchFamily="34" charset="0"/>
              </a:defRPr>
            </a:lvl1pPr>
          </a:lstStyle>
          <a:p>
            <a:pPr algn="ctr">
              <a:lnSpc>
                <a:spcPct val="100000"/>
              </a:lnSpc>
              <a:spcAft>
                <a:spcPts val="800"/>
              </a:spcAft>
            </a:pPr>
            <a:r>
              <a:rPr lang="zh-CN" altLang="en-US" sz="2000" b="1" spc="300" dirty="0">
                <a:ln w="3175">
                  <a:noFill/>
                  <a:prstDash val="dash"/>
                </a:ln>
                <a:solidFill>
                  <a:srgbClr val="F4C539"/>
                </a:solidFill>
                <a:latin typeface="Arial" panose="020B0604020202020204" pitchFamily="34" charset="0"/>
                <a:ea typeface="微软雅黑" panose="020B0503020204020204" charset="-122"/>
                <a:cs typeface="微软雅黑" panose="020B0503020204020204" charset="-122"/>
              </a:rPr>
              <a:t>主讲人：于浩哲 罗子铖</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队旗元素3"/>
          <p:cNvPicPr>
            <a:picLocks noChangeAspect="1"/>
          </p:cNvPicPr>
          <p:nvPr/>
        </p:nvPicPr>
        <p:blipFill>
          <a:blip r:embed="rId6"/>
          <a:stretch>
            <a:fillRect/>
          </a:stretch>
        </p:blipFill>
        <p:spPr>
          <a:xfrm>
            <a:off x="11399520" y="5586095"/>
            <a:ext cx="792480" cy="792480"/>
          </a:xfrm>
          <a:prstGeom prst="rect">
            <a:avLst/>
          </a:prstGeom>
        </p:spPr>
      </p:pic>
      <p:pic>
        <p:nvPicPr>
          <p:cNvPr id="12" name="图片 11" descr="校旗2"/>
          <p:cNvPicPr>
            <a:picLocks noChangeAspect="1"/>
          </p:cNvPicPr>
          <p:nvPr/>
        </p:nvPicPr>
        <p:blipFill>
          <a:blip r:embed="rId7"/>
          <a:stretch>
            <a:fillRect/>
          </a:stretch>
        </p:blipFill>
        <p:spPr>
          <a:xfrm>
            <a:off x="10422255" y="6246495"/>
            <a:ext cx="1068070" cy="416560"/>
          </a:xfrm>
          <a:prstGeom prst="rect">
            <a:avLst/>
          </a:prstGeom>
        </p:spPr>
      </p:pic>
      <p:sp>
        <p:nvSpPr>
          <p:cNvPr id="10" name="文本框 9">
            <a:extLst>
              <a:ext uri="{FF2B5EF4-FFF2-40B4-BE49-F238E27FC236}">
                <a16:creationId xmlns:a16="http://schemas.microsoft.com/office/drawing/2014/main" id="{9C498918-9C51-9C13-8D37-D489951439AC}"/>
              </a:ext>
            </a:extLst>
          </p:cNvPr>
          <p:cNvSpPr txBox="1"/>
          <p:nvPr>
            <p:custDataLst>
              <p:tags r:id="rId2"/>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cxnSp>
        <p:nvCxnSpPr>
          <p:cNvPr id="11" name="直接连接符 10">
            <a:extLst>
              <a:ext uri="{FF2B5EF4-FFF2-40B4-BE49-F238E27FC236}">
                <a16:creationId xmlns:a16="http://schemas.microsoft.com/office/drawing/2014/main" id="{47DD776F-A0FC-FBAA-66CA-0007E937D054}"/>
              </a:ext>
            </a:extLst>
          </p:cNvPr>
          <p:cNvCxnSpPr/>
          <p:nvPr>
            <p:custDataLst>
              <p:tags r:id="rId3"/>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4"/>
            </p:custDataLst>
          </p:nvPr>
        </p:nvSpPr>
        <p:spPr>
          <a:xfrm>
            <a:off x="2363393" y="551377"/>
            <a:ext cx="3514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ROS</a:t>
            </a:r>
            <a:r>
              <a:rPr kumimoji="0" lang="zh-CN" altLang="en-US" sz="2000" i="0" u="none" strike="noStrike" kern="1200" cap="none" spc="0" normalizeH="0" baseline="0" noProof="0" dirty="0">
                <a:ln>
                  <a:noFill/>
                </a:ln>
                <a:solidFill>
                  <a:schemeClr val="bg1"/>
                </a:solidFill>
                <a:effectLst/>
                <a:uLnTx/>
                <a:uFillTx/>
                <a:latin typeface="+mj-lt"/>
                <a:ea typeface="+mj-ea"/>
                <a:cs typeface="+mn-cs"/>
              </a:rPr>
              <a:t>架构</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20" name="文本框 19">
            <a:extLst>
              <a:ext uri="{FF2B5EF4-FFF2-40B4-BE49-F238E27FC236}">
                <a16:creationId xmlns:a16="http://schemas.microsoft.com/office/drawing/2014/main" id="{616D7FD3-3728-F137-4175-810D58B51DAA}"/>
              </a:ext>
            </a:extLst>
          </p:cNvPr>
          <p:cNvSpPr txBox="1"/>
          <p:nvPr/>
        </p:nvSpPr>
        <p:spPr>
          <a:xfrm>
            <a:off x="798489" y="1180182"/>
            <a:ext cx="4203395" cy="369332"/>
          </a:xfrm>
          <a:prstGeom prst="rect">
            <a:avLst/>
          </a:prstGeom>
          <a:noFill/>
        </p:spPr>
        <p:txBody>
          <a:bodyPr wrap="none" rtlCol="0">
            <a:spAutoFit/>
          </a:bodyPr>
          <a:lstStyle/>
          <a:p>
            <a:r>
              <a:rPr lang="zh-CN" altLang="en-US" b="1" dirty="0">
                <a:solidFill>
                  <a:schemeClr val="bg1"/>
                </a:solidFill>
              </a:rPr>
              <a:t>三层架构：</a:t>
            </a:r>
            <a:r>
              <a:rPr lang="zh-CN" altLang="en-US" b="1" dirty="0">
                <a:solidFill>
                  <a:srgbClr val="FF0000"/>
                </a:solidFill>
              </a:rPr>
              <a:t>计算图、文件树、开源社区</a:t>
            </a:r>
          </a:p>
        </p:txBody>
      </p:sp>
      <p:sp>
        <p:nvSpPr>
          <p:cNvPr id="5" name="文本框 4">
            <a:extLst>
              <a:ext uri="{FF2B5EF4-FFF2-40B4-BE49-F238E27FC236}">
                <a16:creationId xmlns:a16="http://schemas.microsoft.com/office/drawing/2014/main" id="{F61922F9-1C79-6ADC-36EE-3773B8B969E3}"/>
              </a:ext>
            </a:extLst>
          </p:cNvPr>
          <p:cNvSpPr txBox="1"/>
          <p:nvPr/>
        </p:nvSpPr>
        <p:spPr>
          <a:xfrm>
            <a:off x="798489" y="1549514"/>
            <a:ext cx="10701454" cy="1754326"/>
          </a:xfrm>
          <a:prstGeom prst="rect">
            <a:avLst/>
          </a:prstGeom>
          <a:noFill/>
        </p:spPr>
        <p:txBody>
          <a:bodyPr wrap="square">
            <a:spAutoFit/>
          </a:bodyPr>
          <a:lstStyle/>
          <a:p>
            <a:r>
              <a:rPr lang="zh-CN" altLang="en-US" dirty="0">
                <a:solidFill>
                  <a:schemeClr val="bg1"/>
                </a:solidFill>
              </a:rPr>
              <a:t>开源社区：</a:t>
            </a:r>
            <a:endParaRPr lang="en-US" altLang="zh-CN" dirty="0">
              <a:solidFill>
                <a:schemeClr val="bg1"/>
              </a:solidFill>
            </a:endParaRPr>
          </a:p>
          <a:p>
            <a:r>
              <a:rPr lang="zh-CN" altLang="en-US" dirty="0">
                <a:solidFill>
                  <a:schemeClr val="bg1"/>
                </a:solidFill>
              </a:rPr>
              <a:t>网上有众多的开源教程</a:t>
            </a:r>
            <a:endParaRPr lang="en-US" altLang="zh-CN" dirty="0">
              <a:solidFill>
                <a:schemeClr val="bg1"/>
              </a:solidFill>
            </a:endParaRPr>
          </a:p>
          <a:p>
            <a:r>
              <a:rPr lang="en-US" altLang="zh-CN" u="sng" dirty="0">
                <a:solidFill>
                  <a:schemeClr val="bg1"/>
                </a:solidFill>
                <a:hlinkClick r:id="rId8"/>
              </a:rPr>
              <a:t>http://www.autolabor.com.cn/book/ROSTutorials/</a:t>
            </a:r>
            <a:r>
              <a:rPr lang="en-US" altLang="zh-CN" u="sng" dirty="0">
                <a:solidFill>
                  <a:schemeClr val="bg1"/>
                </a:solidFill>
              </a:rPr>
              <a:t>  # </a:t>
            </a:r>
            <a:r>
              <a:rPr lang="zh-CN" altLang="en-US" u="sng" dirty="0">
                <a:solidFill>
                  <a:schemeClr val="bg1"/>
                </a:solidFill>
              </a:rPr>
              <a:t>开源文档，下方为对应视频</a:t>
            </a:r>
            <a:endParaRPr lang="en-US" altLang="zh-CN" u="sng" dirty="0">
              <a:solidFill>
                <a:schemeClr val="bg1"/>
              </a:solidFill>
            </a:endParaRPr>
          </a:p>
          <a:p>
            <a:r>
              <a:rPr lang="en-US" altLang="zh-CN" u="sng" dirty="0">
                <a:solidFill>
                  <a:schemeClr val="bg1"/>
                </a:solidFill>
                <a:hlinkClick r:id="rId9"/>
              </a:rPr>
              <a:t>https://www.bilibili.com/video/BV1Ci4y1L7ZZ/</a:t>
            </a:r>
            <a:r>
              <a:rPr lang="en-US" altLang="zh-CN" u="sng" dirty="0">
                <a:solidFill>
                  <a:schemeClr val="bg1"/>
                </a:solidFill>
              </a:rPr>
              <a:t> # ROS</a:t>
            </a:r>
            <a:r>
              <a:rPr lang="zh-CN" altLang="en-US" u="sng" dirty="0">
                <a:solidFill>
                  <a:schemeClr val="bg1"/>
                </a:solidFill>
              </a:rPr>
              <a:t>理论与实践 赵虚左</a:t>
            </a:r>
            <a:endParaRPr lang="en-US" altLang="zh-CN" u="sng" dirty="0">
              <a:solidFill>
                <a:schemeClr val="bg1"/>
              </a:solidFill>
            </a:endParaRPr>
          </a:p>
          <a:p>
            <a:r>
              <a:rPr lang="en-US" altLang="zh-CN" u="sng" dirty="0">
                <a:solidFill>
                  <a:schemeClr val="bg1"/>
                </a:solidFill>
              </a:rPr>
              <a:t>http:wiki.ros.org # ROS wiki //</a:t>
            </a:r>
            <a:r>
              <a:rPr lang="zh-CN" altLang="en-US" u="sng" dirty="0">
                <a:solidFill>
                  <a:schemeClr val="bg1"/>
                </a:solidFill>
              </a:rPr>
              <a:t>网速较慢</a:t>
            </a:r>
            <a:endParaRPr lang="en-US" altLang="zh-CN" u="sng" dirty="0">
              <a:solidFill>
                <a:schemeClr val="bg1"/>
              </a:solidFill>
            </a:endParaRPr>
          </a:p>
          <a:p>
            <a:r>
              <a:rPr lang="en-US" altLang="zh-CN" u="sng" dirty="0">
                <a:solidFill>
                  <a:schemeClr val="bg1"/>
                </a:solidFill>
                <a:hlinkClick r:id="rId10"/>
              </a:rPr>
              <a:t>https://robotics.stackexchange.com/</a:t>
            </a:r>
            <a:r>
              <a:rPr lang="en-US" altLang="zh-CN" u="sng" dirty="0">
                <a:solidFill>
                  <a:schemeClr val="bg1"/>
                </a:solidFill>
              </a:rPr>
              <a:t> # ROS</a:t>
            </a:r>
            <a:r>
              <a:rPr lang="zh-CN" altLang="en-US" u="sng" dirty="0">
                <a:solidFill>
                  <a:schemeClr val="bg1"/>
                </a:solidFill>
              </a:rPr>
              <a:t>问答网，很多热心网友在上面互相解决问题 </a:t>
            </a:r>
            <a:r>
              <a:rPr lang="en-US" altLang="zh-CN" u="sng" dirty="0">
                <a:solidFill>
                  <a:schemeClr val="bg1"/>
                </a:solidFill>
              </a:rPr>
              <a:t>//</a:t>
            </a:r>
            <a:r>
              <a:rPr lang="zh-CN" altLang="en-US" u="sng" dirty="0">
                <a:solidFill>
                  <a:schemeClr val="bg1"/>
                </a:solidFill>
              </a:rPr>
              <a:t>网速较慢</a:t>
            </a:r>
          </a:p>
        </p:txBody>
      </p:sp>
      <p:pic>
        <p:nvPicPr>
          <p:cNvPr id="9" name="图片 8">
            <a:extLst>
              <a:ext uri="{FF2B5EF4-FFF2-40B4-BE49-F238E27FC236}">
                <a16:creationId xmlns:a16="http://schemas.microsoft.com/office/drawing/2014/main" id="{55CF3ACC-3D47-245D-BA75-77B120133A9C}"/>
              </a:ext>
            </a:extLst>
          </p:cNvPr>
          <p:cNvPicPr>
            <a:picLocks noChangeAspect="1"/>
          </p:cNvPicPr>
          <p:nvPr/>
        </p:nvPicPr>
        <p:blipFill>
          <a:blip r:embed="rId11"/>
          <a:stretch>
            <a:fillRect/>
          </a:stretch>
        </p:blipFill>
        <p:spPr>
          <a:xfrm>
            <a:off x="851929" y="3923493"/>
            <a:ext cx="4848229" cy="2583276"/>
          </a:xfrm>
          <a:prstGeom prst="rect">
            <a:avLst/>
          </a:prstGeom>
        </p:spPr>
      </p:pic>
      <p:sp>
        <p:nvSpPr>
          <p:cNvPr id="17" name="文本框 16">
            <a:extLst>
              <a:ext uri="{FF2B5EF4-FFF2-40B4-BE49-F238E27FC236}">
                <a16:creationId xmlns:a16="http://schemas.microsoft.com/office/drawing/2014/main" id="{4DD1F28F-5E1A-A463-D0A8-7E1D6CC224D7}"/>
              </a:ext>
            </a:extLst>
          </p:cNvPr>
          <p:cNvSpPr txBox="1"/>
          <p:nvPr/>
        </p:nvSpPr>
        <p:spPr>
          <a:xfrm>
            <a:off x="798489" y="3554161"/>
            <a:ext cx="6184074" cy="369332"/>
          </a:xfrm>
          <a:prstGeom prst="rect">
            <a:avLst/>
          </a:prstGeom>
          <a:noFill/>
        </p:spPr>
        <p:txBody>
          <a:bodyPr wrap="square">
            <a:spAutoFit/>
          </a:bodyPr>
          <a:lstStyle/>
          <a:p>
            <a:r>
              <a:rPr lang="zh-CN" altLang="en-US" dirty="0">
                <a:solidFill>
                  <a:schemeClr val="bg1"/>
                </a:solidFill>
              </a:rPr>
              <a:t>文件树：</a:t>
            </a:r>
            <a:endParaRPr lang="en-US" altLang="zh-CN" dirty="0">
              <a:solidFill>
                <a:schemeClr val="bg1"/>
              </a:solidFill>
            </a:endParaRPr>
          </a:p>
        </p:txBody>
      </p:sp>
    </p:spTree>
    <p:custDataLst>
      <p:tags r:id="rId1"/>
    </p:custDataLst>
    <p:extLst>
      <p:ext uri="{BB962C8B-B14F-4D97-AF65-F5344CB8AC3E}">
        <p14:creationId xmlns:p14="http://schemas.microsoft.com/office/powerpoint/2010/main" val="42164522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队旗元素3"/>
          <p:cNvPicPr>
            <a:picLocks noChangeAspect="1"/>
          </p:cNvPicPr>
          <p:nvPr/>
        </p:nvPicPr>
        <p:blipFill>
          <a:blip r:embed="rId6"/>
          <a:stretch>
            <a:fillRect/>
          </a:stretch>
        </p:blipFill>
        <p:spPr>
          <a:xfrm>
            <a:off x="11399520" y="5586095"/>
            <a:ext cx="792480" cy="792480"/>
          </a:xfrm>
          <a:prstGeom prst="rect">
            <a:avLst/>
          </a:prstGeom>
        </p:spPr>
      </p:pic>
      <p:pic>
        <p:nvPicPr>
          <p:cNvPr id="12" name="图片 11" descr="校旗2"/>
          <p:cNvPicPr>
            <a:picLocks noChangeAspect="1"/>
          </p:cNvPicPr>
          <p:nvPr/>
        </p:nvPicPr>
        <p:blipFill>
          <a:blip r:embed="rId7"/>
          <a:stretch>
            <a:fillRect/>
          </a:stretch>
        </p:blipFill>
        <p:spPr>
          <a:xfrm>
            <a:off x="10422255" y="6246495"/>
            <a:ext cx="1068070" cy="416560"/>
          </a:xfrm>
          <a:prstGeom prst="rect">
            <a:avLst/>
          </a:prstGeom>
        </p:spPr>
      </p:pic>
      <p:sp>
        <p:nvSpPr>
          <p:cNvPr id="10" name="文本框 9">
            <a:extLst>
              <a:ext uri="{FF2B5EF4-FFF2-40B4-BE49-F238E27FC236}">
                <a16:creationId xmlns:a16="http://schemas.microsoft.com/office/drawing/2014/main" id="{9C498918-9C51-9C13-8D37-D489951439AC}"/>
              </a:ext>
            </a:extLst>
          </p:cNvPr>
          <p:cNvSpPr txBox="1"/>
          <p:nvPr>
            <p:custDataLst>
              <p:tags r:id="rId2"/>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cxnSp>
        <p:nvCxnSpPr>
          <p:cNvPr id="11" name="直接连接符 10">
            <a:extLst>
              <a:ext uri="{FF2B5EF4-FFF2-40B4-BE49-F238E27FC236}">
                <a16:creationId xmlns:a16="http://schemas.microsoft.com/office/drawing/2014/main" id="{47DD776F-A0FC-FBAA-66CA-0007E937D054}"/>
              </a:ext>
            </a:extLst>
          </p:cNvPr>
          <p:cNvCxnSpPr/>
          <p:nvPr>
            <p:custDataLst>
              <p:tags r:id="rId3"/>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4"/>
            </p:custDataLst>
          </p:nvPr>
        </p:nvSpPr>
        <p:spPr>
          <a:xfrm>
            <a:off x="2363393" y="551377"/>
            <a:ext cx="3514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ROS</a:t>
            </a:r>
            <a:r>
              <a:rPr kumimoji="0" lang="zh-CN" altLang="en-US" sz="2000" i="0" u="none" strike="noStrike" kern="1200" cap="none" spc="0" normalizeH="0" baseline="0" noProof="0" dirty="0">
                <a:ln>
                  <a:noFill/>
                </a:ln>
                <a:solidFill>
                  <a:schemeClr val="bg1"/>
                </a:solidFill>
                <a:effectLst/>
                <a:uLnTx/>
                <a:uFillTx/>
                <a:latin typeface="+mj-lt"/>
                <a:ea typeface="+mj-ea"/>
                <a:cs typeface="+mn-cs"/>
              </a:rPr>
              <a:t>架构</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20" name="文本框 19">
            <a:extLst>
              <a:ext uri="{FF2B5EF4-FFF2-40B4-BE49-F238E27FC236}">
                <a16:creationId xmlns:a16="http://schemas.microsoft.com/office/drawing/2014/main" id="{616D7FD3-3728-F137-4175-810D58B51DAA}"/>
              </a:ext>
            </a:extLst>
          </p:cNvPr>
          <p:cNvSpPr txBox="1"/>
          <p:nvPr/>
        </p:nvSpPr>
        <p:spPr>
          <a:xfrm>
            <a:off x="798489" y="1180182"/>
            <a:ext cx="4203395" cy="369332"/>
          </a:xfrm>
          <a:prstGeom prst="rect">
            <a:avLst/>
          </a:prstGeom>
          <a:noFill/>
        </p:spPr>
        <p:txBody>
          <a:bodyPr wrap="none" rtlCol="0">
            <a:spAutoFit/>
          </a:bodyPr>
          <a:lstStyle/>
          <a:p>
            <a:r>
              <a:rPr lang="zh-CN" altLang="en-US" b="1" dirty="0">
                <a:solidFill>
                  <a:schemeClr val="bg1"/>
                </a:solidFill>
              </a:rPr>
              <a:t>三层架构：</a:t>
            </a:r>
            <a:r>
              <a:rPr lang="zh-CN" altLang="en-US" b="1" dirty="0">
                <a:solidFill>
                  <a:srgbClr val="FF0000"/>
                </a:solidFill>
              </a:rPr>
              <a:t>计算图、文件树、开源社区</a:t>
            </a:r>
          </a:p>
        </p:txBody>
      </p:sp>
      <p:pic>
        <p:nvPicPr>
          <p:cNvPr id="9" name="图片 8">
            <a:extLst>
              <a:ext uri="{FF2B5EF4-FFF2-40B4-BE49-F238E27FC236}">
                <a16:creationId xmlns:a16="http://schemas.microsoft.com/office/drawing/2014/main" id="{55CF3ACC-3D47-245D-BA75-77B120133A9C}"/>
              </a:ext>
            </a:extLst>
          </p:cNvPr>
          <p:cNvPicPr>
            <a:picLocks noChangeAspect="1"/>
          </p:cNvPicPr>
          <p:nvPr/>
        </p:nvPicPr>
        <p:blipFill>
          <a:blip r:embed="rId8"/>
          <a:stretch>
            <a:fillRect/>
          </a:stretch>
        </p:blipFill>
        <p:spPr>
          <a:xfrm>
            <a:off x="5681847" y="424983"/>
            <a:ext cx="4848229" cy="2583276"/>
          </a:xfrm>
          <a:prstGeom prst="rect">
            <a:avLst/>
          </a:prstGeom>
        </p:spPr>
      </p:pic>
      <p:sp>
        <p:nvSpPr>
          <p:cNvPr id="17" name="文本框 16">
            <a:extLst>
              <a:ext uri="{FF2B5EF4-FFF2-40B4-BE49-F238E27FC236}">
                <a16:creationId xmlns:a16="http://schemas.microsoft.com/office/drawing/2014/main" id="{4DD1F28F-5E1A-A463-D0A8-7E1D6CC224D7}"/>
              </a:ext>
            </a:extLst>
          </p:cNvPr>
          <p:cNvSpPr txBox="1"/>
          <p:nvPr/>
        </p:nvSpPr>
        <p:spPr>
          <a:xfrm>
            <a:off x="798489" y="1675009"/>
            <a:ext cx="6184074" cy="369332"/>
          </a:xfrm>
          <a:prstGeom prst="rect">
            <a:avLst/>
          </a:prstGeom>
          <a:noFill/>
        </p:spPr>
        <p:txBody>
          <a:bodyPr wrap="square">
            <a:spAutoFit/>
          </a:bodyPr>
          <a:lstStyle/>
          <a:p>
            <a:r>
              <a:rPr lang="zh-CN" altLang="en-US" dirty="0">
                <a:solidFill>
                  <a:schemeClr val="bg1"/>
                </a:solidFill>
              </a:rPr>
              <a:t>文件树：</a:t>
            </a:r>
            <a:endParaRPr lang="en-US" altLang="zh-CN" dirty="0">
              <a:solidFill>
                <a:schemeClr val="bg1"/>
              </a:solidFill>
            </a:endParaRPr>
          </a:p>
        </p:txBody>
      </p:sp>
      <p:sp>
        <p:nvSpPr>
          <p:cNvPr id="3" name="Rectangle 2">
            <a:extLst>
              <a:ext uri="{FF2B5EF4-FFF2-40B4-BE49-F238E27FC236}">
                <a16:creationId xmlns:a16="http://schemas.microsoft.com/office/drawing/2014/main" id="{F4FFCD37-57A2-B97A-BA78-3C4C279909FD}"/>
              </a:ext>
            </a:extLst>
          </p:cNvPr>
          <p:cNvSpPr>
            <a:spLocks noChangeArrowheads="1"/>
          </p:cNvSpPr>
          <p:nvPr/>
        </p:nvSpPr>
        <p:spPr bwMode="auto">
          <a:xfrm>
            <a:off x="608352" y="2770870"/>
            <a:ext cx="11465153"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zh-CN" altLang="zh-CN" sz="1600" dirty="0">
                <a:solidFill>
                  <a:schemeClr val="bg1"/>
                </a:solidFill>
              </a:rPr>
              <a:t>WorkSpace --- 自定义的工作空间</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build:编译空间，用于存放CMake和catkin的缓存信息、配置信息和其他中间文件。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devel:开发空间，用于存放编译后生成的目标文件，包括头文件、动态&amp;静态链接库、可执行文件等。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src: 源码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CMakeLists.txt: 编译的基本配置</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package：功能包(ROS基本单元)包含多个节点、库与配置文件，包名所有字母小写，只能由字母、数字与下划线组成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CMakeLists.txt 配置编译规则，比如源文件、依赖项、目标文件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package.xml 包信息，比如:包名、版本、作者、依赖项...(以前版本是 manifest.xml)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scripts 存储python文件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src 存储C++源文件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include 头文件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msg 消息通信格式文件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srv 服务通信格式文件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action 动作格式文件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launch 可一次性运行多个节点</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config 配置信息</a:t>
            </a:r>
            <a:endParaRPr lang="en-US" altLang="zh-CN" sz="1600" dirty="0">
              <a:solidFill>
                <a:schemeClr val="bg1"/>
              </a:solidFill>
            </a:endParaRPr>
          </a:p>
        </p:txBody>
      </p:sp>
    </p:spTree>
    <p:custDataLst>
      <p:tags r:id="rId1"/>
    </p:custDataLst>
    <p:extLst>
      <p:ext uri="{BB962C8B-B14F-4D97-AF65-F5344CB8AC3E}">
        <p14:creationId xmlns:p14="http://schemas.microsoft.com/office/powerpoint/2010/main" val="1074042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队旗元素3"/>
          <p:cNvPicPr>
            <a:picLocks noChangeAspect="1"/>
          </p:cNvPicPr>
          <p:nvPr/>
        </p:nvPicPr>
        <p:blipFill>
          <a:blip r:embed="rId6"/>
          <a:stretch>
            <a:fillRect/>
          </a:stretch>
        </p:blipFill>
        <p:spPr>
          <a:xfrm>
            <a:off x="11399520" y="5586095"/>
            <a:ext cx="792480" cy="792480"/>
          </a:xfrm>
          <a:prstGeom prst="rect">
            <a:avLst/>
          </a:prstGeom>
        </p:spPr>
      </p:pic>
      <p:pic>
        <p:nvPicPr>
          <p:cNvPr id="12" name="图片 11" descr="校旗2"/>
          <p:cNvPicPr>
            <a:picLocks noChangeAspect="1"/>
          </p:cNvPicPr>
          <p:nvPr/>
        </p:nvPicPr>
        <p:blipFill>
          <a:blip r:embed="rId7"/>
          <a:stretch>
            <a:fillRect/>
          </a:stretch>
        </p:blipFill>
        <p:spPr>
          <a:xfrm>
            <a:off x="10422255" y="6246495"/>
            <a:ext cx="1068070" cy="416560"/>
          </a:xfrm>
          <a:prstGeom prst="rect">
            <a:avLst/>
          </a:prstGeom>
        </p:spPr>
      </p:pic>
      <p:sp>
        <p:nvSpPr>
          <p:cNvPr id="10" name="文本框 9">
            <a:extLst>
              <a:ext uri="{FF2B5EF4-FFF2-40B4-BE49-F238E27FC236}">
                <a16:creationId xmlns:a16="http://schemas.microsoft.com/office/drawing/2014/main" id="{9C498918-9C51-9C13-8D37-D489951439AC}"/>
              </a:ext>
            </a:extLst>
          </p:cNvPr>
          <p:cNvSpPr txBox="1"/>
          <p:nvPr>
            <p:custDataLst>
              <p:tags r:id="rId2"/>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cxnSp>
        <p:nvCxnSpPr>
          <p:cNvPr id="11" name="直接连接符 10">
            <a:extLst>
              <a:ext uri="{FF2B5EF4-FFF2-40B4-BE49-F238E27FC236}">
                <a16:creationId xmlns:a16="http://schemas.microsoft.com/office/drawing/2014/main" id="{47DD776F-A0FC-FBAA-66CA-0007E937D054}"/>
              </a:ext>
            </a:extLst>
          </p:cNvPr>
          <p:cNvCxnSpPr/>
          <p:nvPr>
            <p:custDataLst>
              <p:tags r:id="rId3"/>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4"/>
            </p:custDataLst>
          </p:nvPr>
        </p:nvSpPr>
        <p:spPr>
          <a:xfrm>
            <a:off x="2363393" y="551377"/>
            <a:ext cx="3514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ROS</a:t>
            </a:r>
            <a:r>
              <a:rPr kumimoji="0" lang="zh-CN" altLang="en-US" sz="2000" i="0" u="none" strike="noStrike" kern="1200" cap="none" spc="0" normalizeH="0" baseline="0" noProof="0" dirty="0">
                <a:ln>
                  <a:noFill/>
                </a:ln>
                <a:solidFill>
                  <a:schemeClr val="bg1"/>
                </a:solidFill>
                <a:effectLst/>
                <a:uLnTx/>
                <a:uFillTx/>
                <a:latin typeface="+mj-lt"/>
                <a:ea typeface="+mj-ea"/>
                <a:cs typeface="+mn-cs"/>
              </a:rPr>
              <a:t>架构</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20" name="文本框 19">
            <a:extLst>
              <a:ext uri="{FF2B5EF4-FFF2-40B4-BE49-F238E27FC236}">
                <a16:creationId xmlns:a16="http://schemas.microsoft.com/office/drawing/2014/main" id="{616D7FD3-3728-F137-4175-810D58B51DAA}"/>
              </a:ext>
            </a:extLst>
          </p:cNvPr>
          <p:cNvSpPr txBox="1"/>
          <p:nvPr/>
        </p:nvSpPr>
        <p:spPr>
          <a:xfrm>
            <a:off x="798489" y="1180182"/>
            <a:ext cx="4203395" cy="369332"/>
          </a:xfrm>
          <a:prstGeom prst="rect">
            <a:avLst/>
          </a:prstGeom>
          <a:noFill/>
        </p:spPr>
        <p:txBody>
          <a:bodyPr wrap="none" rtlCol="0">
            <a:spAutoFit/>
          </a:bodyPr>
          <a:lstStyle/>
          <a:p>
            <a:r>
              <a:rPr lang="zh-CN" altLang="en-US" b="1" dirty="0">
                <a:solidFill>
                  <a:schemeClr val="bg1"/>
                </a:solidFill>
              </a:rPr>
              <a:t>三层架构：</a:t>
            </a:r>
            <a:r>
              <a:rPr lang="zh-CN" altLang="en-US" b="1" dirty="0">
                <a:solidFill>
                  <a:srgbClr val="FF0000"/>
                </a:solidFill>
              </a:rPr>
              <a:t>计算图、文件树、开源社区</a:t>
            </a:r>
          </a:p>
        </p:txBody>
      </p:sp>
      <p:pic>
        <p:nvPicPr>
          <p:cNvPr id="9" name="图片 8">
            <a:extLst>
              <a:ext uri="{FF2B5EF4-FFF2-40B4-BE49-F238E27FC236}">
                <a16:creationId xmlns:a16="http://schemas.microsoft.com/office/drawing/2014/main" id="{55CF3ACC-3D47-245D-BA75-77B120133A9C}"/>
              </a:ext>
            </a:extLst>
          </p:cNvPr>
          <p:cNvPicPr>
            <a:picLocks noChangeAspect="1"/>
          </p:cNvPicPr>
          <p:nvPr/>
        </p:nvPicPr>
        <p:blipFill>
          <a:blip r:embed="rId8"/>
          <a:stretch>
            <a:fillRect/>
          </a:stretch>
        </p:blipFill>
        <p:spPr>
          <a:xfrm>
            <a:off x="5681847" y="424983"/>
            <a:ext cx="4848229" cy="2583276"/>
          </a:xfrm>
          <a:prstGeom prst="rect">
            <a:avLst/>
          </a:prstGeom>
        </p:spPr>
      </p:pic>
      <p:sp>
        <p:nvSpPr>
          <p:cNvPr id="17" name="文本框 16">
            <a:extLst>
              <a:ext uri="{FF2B5EF4-FFF2-40B4-BE49-F238E27FC236}">
                <a16:creationId xmlns:a16="http://schemas.microsoft.com/office/drawing/2014/main" id="{4DD1F28F-5E1A-A463-D0A8-7E1D6CC224D7}"/>
              </a:ext>
            </a:extLst>
          </p:cNvPr>
          <p:cNvSpPr txBox="1"/>
          <p:nvPr/>
        </p:nvSpPr>
        <p:spPr>
          <a:xfrm>
            <a:off x="798489" y="1675009"/>
            <a:ext cx="6184074" cy="369332"/>
          </a:xfrm>
          <a:prstGeom prst="rect">
            <a:avLst/>
          </a:prstGeom>
          <a:noFill/>
        </p:spPr>
        <p:txBody>
          <a:bodyPr wrap="square">
            <a:spAutoFit/>
          </a:bodyPr>
          <a:lstStyle/>
          <a:p>
            <a:r>
              <a:rPr lang="zh-CN" altLang="en-US" dirty="0">
                <a:solidFill>
                  <a:schemeClr val="bg1"/>
                </a:solidFill>
              </a:rPr>
              <a:t>文件树：</a:t>
            </a:r>
            <a:endParaRPr lang="en-US" altLang="zh-CN" dirty="0">
              <a:solidFill>
                <a:schemeClr val="bg1"/>
              </a:solidFill>
            </a:endParaRPr>
          </a:p>
        </p:txBody>
      </p:sp>
      <p:sp>
        <p:nvSpPr>
          <p:cNvPr id="3" name="Rectangle 2">
            <a:extLst>
              <a:ext uri="{FF2B5EF4-FFF2-40B4-BE49-F238E27FC236}">
                <a16:creationId xmlns:a16="http://schemas.microsoft.com/office/drawing/2014/main" id="{F4FFCD37-57A2-B97A-BA78-3C4C279909FD}"/>
              </a:ext>
            </a:extLst>
          </p:cNvPr>
          <p:cNvSpPr>
            <a:spLocks noChangeArrowheads="1"/>
          </p:cNvSpPr>
          <p:nvPr/>
        </p:nvSpPr>
        <p:spPr bwMode="auto">
          <a:xfrm>
            <a:off x="608352" y="2770870"/>
            <a:ext cx="11465153"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zh-CN" altLang="zh-CN" sz="1600" dirty="0">
                <a:solidFill>
                  <a:schemeClr val="bg1"/>
                </a:solidFill>
              </a:rPr>
              <a:t>WorkSpace --- 自定义的工作空间</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build:编译空间，用于存放CMake和catkin的缓存信息、配置信息和其他中间文件。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devel:开发空间，用于存放编译后生成的目标文件，包括头文件、动态&amp;静态链接库、可执行文件等。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src: 源码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CMakeLists.txt: 编译的基本配置</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package：功能包(ROS基本单元)包含多个节点、库与配置文件，包名所有字母小写，只能由字母、数字与下划线组成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CMakeLists.txt 配置编译规则，比如源文件、依赖项、目标文件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package.xml 包信息，比如:包名、版本、作者、依赖项...(以前版本是 manifest.xml)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scripts 存储python文件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src 存储C++源文件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include 头文件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msg 消息通信格式文件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srv 服务通信格式文件</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action 动作格式文件 </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launch 可一次性运行多个节点</a:t>
            </a:r>
            <a:endParaRPr lang="en-US" altLang="zh-CN" sz="16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zh-CN" sz="1600" dirty="0">
                <a:solidFill>
                  <a:schemeClr val="bg1"/>
                </a:solidFill>
              </a:rPr>
              <a:t>                </a:t>
            </a:r>
            <a:r>
              <a:rPr lang="zh-CN" altLang="zh-CN" sz="1600" dirty="0">
                <a:solidFill>
                  <a:schemeClr val="bg1"/>
                </a:solidFill>
              </a:rPr>
              <a:t> |-- config 配置信息</a:t>
            </a:r>
            <a:endParaRPr lang="en-US" altLang="zh-CN" sz="1600" dirty="0">
              <a:solidFill>
                <a:schemeClr val="bg1"/>
              </a:solidFill>
            </a:endParaRPr>
          </a:p>
        </p:txBody>
      </p:sp>
    </p:spTree>
    <p:custDataLst>
      <p:tags r:id="rId1"/>
    </p:custDataLst>
    <p:extLst>
      <p:ext uri="{BB962C8B-B14F-4D97-AF65-F5344CB8AC3E}">
        <p14:creationId xmlns:p14="http://schemas.microsoft.com/office/powerpoint/2010/main" val="32443003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队旗元素3"/>
          <p:cNvPicPr>
            <a:picLocks noChangeAspect="1"/>
          </p:cNvPicPr>
          <p:nvPr/>
        </p:nvPicPr>
        <p:blipFill>
          <a:blip r:embed="rId6"/>
          <a:stretch>
            <a:fillRect/>
          </a:stretch>
        </p:blipFill>
        <p:spPr>
          <a:xfrm>
            <a:off x="11399520" y="5586095"/>
            <a:ext cx="792480" cy="792480"/>
          </a:xfrm>
          <a:prstGeom prst="rect">
            <a:avLst/>
          </a:prstGeom>
        </p:spPr>
      </p:pic>
      <p:pic>
        <p:nvPicPr>
          <p:cNvPr id="12" name="图片 11" descr="校旗2"/>
          <p:cNvPicPr>
            <a:picLocks noChangeAspect="1"/>
          </p:cNvPicPr>
          <p:nvPr/>
        </p:nvPicPr>
        <p:blipFill>
          <a:blip r:embed="rId7"/>
          <a:stretch>
            <a:fillRect/>
          </a:stretch>
        </p:blipFill>
        <p:spPr>
          <a:xfrm>
            <a:off x="10422255" y="6246495"/>
            <a:ext cx="1068070" cy="416560"/>
          </a:xfrm>
          <a:prstGeom prst="rect">
            <a:avLst/>
          </a:prstGeom>
        </p:spPr>
      </p:pic>
      <p:sp>
        <p:nvSpPr>
          <p:cNvPr id="10" name="文本框 9">
            <a:extLst>
              <a:ext uri="{FF2B5EF4-FFF2-40B4-BE49-F238E27FC236}">
                <a16:creationId xmlns:a16="http://schemas.microsoft.com/office/drawing/2014/main" id="{9C498918-9C51-9C13-8D37-D489951439AC}"/>
              </a:ext>
            </a:extLst>
          </p:cNvPr>
          <p:cNvSpPr txBox="1"/>
          <p:nvPr>
            <p:custDataLst>
              <p:tags r:id="rId2"/>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cxnSp>
        <p:nvCxnSpPr>
          <p:cNvPr id="11" name="直接连接符 10">
            <a:extLst>
              <a:ext uri="{FF2B5EF4-FFF2-40B4-BE49-F238E27FC236}">
                <a16:creationId xmlns:a16="http://schemas.microsoft.com/office/drawing/2014/main" id="{47DD776F-A0FC-FBAA-66CA-0007E937D054}"/>
              </a:ext>
            </a:extLst>
          </p:cNvPr>
          <p:cNvCxnSpPr/>
          <p:nvPr>
            <p:custDataLst>
              <p:tags r:id="rId3"/>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4"/>
            </p:custDataLst>
          </p:nvPr>
        </p:nvSpPr>
        <p:spPr>
          <a:xfrm>
            <a:off x="2363393" y="551377"/>
            <a:ext cx="3514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ROS</a:t>
            </a:r>
            <a:r>
              <a:rPr kumimoji="0" lang="zh-CN" altLang="en-US" sz="2000" i="0" u="none" strike="noStrike" kern="1200" cap="none" spc="0" normalizeH="0" baseline="0" noProof="0" dirty="0">
                <a:ln>
                  <a:noFill/>
                </a:ln>
                <a:solidFill>
                  <a:schemeClr val="bg1"/>
                </a:solidFill>
                <a:effectLst/>
                <a:uLnTx/>
                <a:uFillTx/>
                <a:latin typeface="+mj-lt"/>
                <a:ea typeface="+mj-ea"/>
                <a:cs typeface="+mn-cs"/>
              </a:rPr>
              <a:t>架构</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20" name="文本框 19">
            <a:extLst>
              <a:ext uri="{FF2B5EF4-FFF2-40B4-BE49-F238E27FC236}">
                <a16:creationId xmlns:a16="http://schemas.microsoft.com/office/drawing/2014/main" id="{616D7FD3-3728-F137-4175-810D58B51DAA}"/>
              </a:ext>
            </a:extLst>
          </p:cNvPr>
          <p:cNvSpPr txBox="1"/>
          <p:nvPr/>
        </p:nvSpPr>
        <p:spPr>
          <a:xfrm>
            <a:off x="798489" y="1180182"/>
            <a:ext cx="4203395" cy="369332"/>
          </a:xfrm>
          <a:prstGeom prst="rect">
            <a:avLst/>
          </a:prstGeom>
          <a:noFill/>
        </p:spPr>
        <p:txBody>
          <a:bodyPr wrap="none" rtlCol="0">
            <a:spAutoFit/>
          </a:bodyPr>
          <a:lstStyle/>
          <a:p>
            <a:r>
              <a:rPr lang="zh-CN" altLang="en-US" b="1" dirty="0">
                <a:solidFill>
                  <a:schemeClr val="bg1"/>
                </a:solidFill>
              </a:rPr>
              <a:t>三层架构：</a:t>
            </a:r>
            <a:r>
              <a:rPr lang="zh-CN" altLang="en-US" b="1" dirty="0">
                <a:solidFill>
                  <a:srgbClr val="FF0000"/>
                </a:solidFill>
              </a:rPr>
              <a:t>计算图、文件树、开源社区</a:t>
            </a:r>
          </a:p>
        </p:txBody>
      </p:sp>
      <p:sp>
        <p:nvSpPr>
          <p:cNvPr id="17" name="文本框 16">
            <a:extLst>
              <a:ext uri="{FF2B5EF4-FFF2-40B4-BE49-F238E27FC236}">
                <a16:creationId xmlns:a16="http://schemas.microsoft.com/office/drawing/2014/main" id="{4DD1F28F-5E1A-A463-D0A8-7E1D6CC224D7}"/>
              </a:ext>
            </a:extLst>
          </p:cNvPr>
          <p:cNvSpPr txBox="1"/>
          <p:nvPr/>
        </p:nvSpPr>
        <p:spPr>
          <a:xfrm>
            <a:off x="798489" y="1675009"/>
            <a:ext cx="4203395" cy="369332"/>
          </a:xfrm>
          <a:prstGeom prst="rect">
            <a:avLst/>
          </a:prstGeom>
          <a:noFill/>
        </p:spPr>
        <p:txBody>
          <a:bodyPr wrap="square">
            <a:spAutoFit/>
          </a:bodyPr>
          <a:lstStyle/>
          <a:p>
            <a:r>
              <a:rPr lang="zh-CN" altLang="en-US" dirty="0">
                <a:solidFill>
                  <a:schemeClr val="bg1"/>
                </a:solidFill>
              </a:rPr>
              <a:t>计算图：</a:t>
            </a:r>
            <a:endParaRPr lang="en-US" altLang="zh-CN" dirty="0">
              <a:solidFill>
                <a:schemeClr val="bg1"/>
              </a:solidFill>
            </a:endParaRPr>
          </a:p>
        </p:txBody>
      </p:sp>
      <p:sp>
        <p:nvSpPr>
          <p:cNvPr id="4" name="文本框 3">
            <a:extLst>
              <a:ext uri="{FF2B5EF4-FFF2-40B4-BE49-F238E27FC236}">
                <a16:creationId xmlns:a16="http://schemas.microsoft.com/office/drawing/2014/main" id="{0DE9CCBC-A171-8198-788C-D4FBA19DD130}"/>
              </a:ext>
            </a:extLst>
          </p:cNvPr>
          <p:cNvSpPr txBox="1"/>
          <p:nvPr/>
        </p:nvSpPr>
        <p:spPr>
          <a:xfrm>
            <a:off x="798489" y="2169836"/>
            <a:ext cx="3357875" cy="3693319"/>
          </a:xfrm>
          <a:prstGeom prst="rect">
            <a:avLst/>
          </a:prstGeom>
          <a:noFill/>
        </p:spPr>
        <p:txBody>
          <a:bodyPr wrap="square">
            <a:spAutoFit/>
          </a:bodyPr>
          <a:lstStyle/>
          <a:p>
            <a:r>
              <a:rPr lang="zh-CN" altLang="en-US" dirty="0">
                <a:solidFill>
                  <a:schemeClr val="bg1"/>
                </a:solidFill>
                <a:effectLst/>
              </a:rPr>
              <a:t>       前面介绍的是</a:t>
            </a:r>
            <a:r>
              <a:rPr lang="en-US" altLang="zh-CN" dirty="0">
                <a:solidFill>
                  <a:schemeClr val="bg1"/>
                </a:solidFill>
                <a:effectLst/>
              </a:rPr>
              <a:t>ROS</a:t>
            </a:r>
            <a:r>
              <a:rPr lang="zh-CN" altLang="en-US" dirty="0">
                <a:solidFill>
                  <a:schemeClr val="bg1"/>
                </a:solidFill>
                <a:effectLst/>
              </a:rPr>
              <a:t>文件结构，是磁盘上 </a:t>
            </a:r>
            <a:r>
              <a:rPr lang="en-US" altLang="zh-CN" dirty="0">
                <a:solidFill>
                  <a:schemeClr val="bg1"/>
                </a:solidFill>
                <a:effectLst/>
              </a:rPr>
              <a:t>ROS </a:t>
            </a:r>
            <a:r>
              <a:rPr lang="zh-CN" altLang="en-US" dirty="0">
                <a:solidFill>
                  <a:schemeClr val="bg1"/>
                </a:solidFill>
                <a:effectLst/>
              </a:rPr>
              <a:t>程序的存储结构，是</a:t>
            </a:r>
            <a:r>
              <a:rPr lang="zh-CN" altLang="en-US" b="1" dirty="0">
                <a:solidFill>
                  <a:srgbClr val="FF0000"/>
                </a:solidFill>
                <a:effectLst/>
              </a:rPr>
              <a:t>静态</a:t>
            </a:r>
            <a:r>
              <a:rPr lang="zh-CN" altLang="en-US" dirty="0">
                <a:solidFill>
                  <a:schemeClr val="bg1"/>
                </a:solidFill>
                <a:effectLst/>
              </a:rPr>
              <a:t>的，而 </a:t>
            </a:r>
            <a:r>
              <a:rPr lang="en-US" altLang="zh-CN" dirty="0" err="1">
                <a:solidFill>
                  <a:schemeClr val="bg1"/>
                </a:solidFill>
                <a:effectLst/>
              </a:rPr>
              <a:t>ros</a:t>
            </a:r>
            <a:r>
              <a:rPr lang="en-US" altLang="zh-CN" dirty="0">
                <a:solidFill>
                  <a:schemeClr val="bg1"/>
                </a:solidFill>
                <a:effectLst/>
              </a:rPr>
              <a:t> </a:t>
            </a:r>
            <a:r>
              <a:rPr lang="zh-CN" altLang="en-US" dirty="0">
                <a:solidFill>
                  <a:schemeClr val="bg1"/>
                </a:solidFill>
                <a:effectLst/>
              </a:rPr>
              <a:t>程序运行之后，不同的节点之间是错综复杂的，</a:t>
            </a:r>
            <a:r>
              <a:rPr lang="en-US" altLang="zh-CN" dirty="0">
                <a:solidFill>
                  <a:schemeClr val="bg1"/>
                </a:solidFill>
                <a:effectLst/>
              </a:rPr>
              <a:t>ROS </a:t>
            </a:r>
            <a:r>
              <a:rPr lang="zh-CN" altLang="en-US" dirty="0">
                <a:solidFill>
                  <a:schemeClr val="bg1"/>
                </a:solidFill>
                <a:effectLst/>
              </a:rPr>
              <a:t>中提供了一个实用的工具</a:t>
            </a:r>
            <a:r>
              <a:rPr lang="en-US" altLang="zh-CN" dirty="0">
                <a:solidFill>
                  <a:schemeClr val="bg1"/>
                </a:solidFill>
                <a:effectLst/>
              </a:rPr>
              <a:t>:</a:t>
            </a:r>
            <a:r>
              <a:rPr lang="en-US" altLang="zh-CN" b="1" dirty="0" err="1">
                <a:solidFill>
                  <a:srgbClr val="FF0000"/>
                </a:solidFill>
                <a:effectLst/>
              </a:rPr>
              <a:t>rqt_graph</a:t>
            </a:r>
            <a:endParaRPr lang="zh-CN" altLang="en-US" dirty="0">
              <a:solidFill>
                <a:srgbClr val="FF0000"/>
              </a:solidFill>
              <a:effectLst/>
            </a:endParaRPr>
          </a:p>
          <a:p>
            <a:r>
              <a:rPr lang="en-US" altLang="zh-CN" dirty="0">
                <a:solidFill>
                  <a:schemeClr val="bg1"/>
                </a:solidFill>
                <a:effectLst/>
              </a:rPr>
              <a:t>       </a:t>
            </a:r>
            <a:r>
              <a:rPr lang="en-US" altLang="zh-CN" dirty="0" err="1">
                <a:solidFill>
                  <a:schemeClr val="bg1"/>
                </a:solidFill>
                <a:effectLst/>
              </a:rPr>
              <a:t>rqt_graph</a:t>
            </a:r>
            <a:r>
              <a:rPr lang="zh-CN" altLang="en-US" dirty="0">
                <a:solidFill>
                  <a:schemeClr val="bg1"/>
                </a:solidFill>
                <a:effectLst/>
              </a:rPr>
              <a:t>能够创建一个显示当前系统运行情况的</a:t>
            </a:r>
            <a:r>
              <a:rPr lang="zh-CN" altLang="en-US" b="1" dirty="0">
                <a:solidFill>
                  <a:srgbClr val="FF0000"/>
                </a:solidFill>
                <a:effectLst/>
              </a:rPr>
              <a:t>动态</a:t>
            </a:r>
            <a:r>
              <a:rPr lang="zh-CN" altLang="en-US" dirty="0">
                <a:solidFill>
                  <a:schemeClr val="bg1"/>
                </a:solidFill>
                <a:effectLst/>
              </a:rPr>
              <a:t>图形。</a:t>
            </a:r>
            <a:r>
              <a:rPr lang="en-US" altLang="zh-CN" dirty="0">
                <a:solidFill>
                  <a:schemeClr val="bg1"/>
                </a:solidFill>
                <a:effectLst/>
              </a:rPr>
              <a:t>ROS </a:t>
            </a:r>
            <a:r>
              <a:rPr lang="zh-CN" altLang="en-US" dirty="0">
                <a:solidFill>
                  <a:schemeClr val="bg1"/>
                </a:solidFill>
                <a:effectLst/>
              </a:rPr>
              <a:t>分布式系统中不同进程需要进行数据交互，计算图可以以点对点的网络形式表现数据交互过程。</a:t>
            </a:r>
            <a:r>
              <a:rPr lang="en-US" altLang="zh-CN" dirty="0" err="1">
                <a:solidFill>
                  <a:schemeClr val="bg1"/>
                </a:solidFill>
                <a:effectLst/>
              </a:rPr>
              <a:t>rqt_graph</a:t>
            </a:r>
            <a:r>
              <a:rPr lang="zh-CN" altLang="en-US" dirty="0">
                <a:solidFill>
                  <a:schemeClr val="bg1"/>
                </a:solidFill>
                <a:effectLst/>
              </a:rPr>
              <a:t>是</a:t>
            </a:r>
            <a:r>
              <a:rPr lang="en-US" altLang="zh-CN" dirty="0" err="1">
                <a:solidFill>
                  <a:schemeClr val="bg1"/>
                </a:solidFill>
                <a:effectLst/>
              </a:rPr>
              <a:t>rqt</a:t>
            </a:r>
            <a:r>
              <a:rPr lang="zh-CN" altLang="en-US" dirty="0">
                <a:solidFill>
                  <a:schemeClr val="bg1"/>
                </a:solidFill>
                <a:effectLst/>
              </a:rPr>
              <a:t>程序包中的一部分。</a:t>
            </a:r>
          </a:p>
        </p:txBody>
      </p:sp>
      <p:sp>
        <p:nvSpPr>
          <p:cNvPr id="5" name="文本框 4">
            <a:extLst>
              <a:ext uri="{FF2B5EF4-FFF2-40B4-BE49-F238E27FC236}">
                <a16:creationId xmlns:a16="http://schemas.microsoft.com/office/drawing/2014/main" id="{E244D0E8-55C1-AE5A-2DB5-7440F33CDFCD}"/>
              </a:ext>
            </a:extLst>
          </p:cNvPr>
          <p:cNvSpPr txBox="1"/>
          <p:nvPr/>
        </p:nvSpPr>
        <p:spPr>
          <a:xfrm>
            <a:off x="5551916" y="2226318"/>
            <a:ext cx="5682140" cy="1790177"/>
          </a:xfrm>
          <a:prstGeom prst="rect">
            <a:avLst/>
          </a:prstGeom>
          <a:noFill/>
        </p:spPr>
        <p:txBody>
          <a:bodyPr wrap="none" rtlCol="0">
            <a:noAutofit/>
          </a:bodyPr>
          <a:lstStyle/>
          <a:p>
            <a:r>
              <a:rPr lang="en-US" altLang="zh-CN" b="1" dirty="0">
                <a:solidFill>
                  <a:schemeClr val="bg1">
                    <a:lumMod val="75000"/>
                  </a:schemeClr>
                </a:solidFill>
              </a:rPr>
              <a:t># </a:t>
            </a:r>
            <a:r>
              <a:rPr lang="zh-CN" altLang="en-US" b="1" dirty="0">
                <a:solidFill>
                  <a:schemeClr val="bg1">
                    <a:lumMod val="75000"/>
                  </a:schemeClr>
                </a:solidFill>
              </a:rPr>
              <a:t>创建终端</a:t>
            </a:r>
            <a:endParaRPr lang="en-US" altLang="zh-CN" b="1" dirty="0">
              <a:solidFill>
                <a:schemeClr val="bg1">
                  <a:lumMod val="75000"/>
                </a:schemeClr>
              </a:solidFill>
            </a:endParaRPr>
          </a:p>
          <a:p>
            <a:r>
              <a:rPr lang="en-US" altLang="zh-CN" b="1" dirty="0" err="1">
                <a:solidFill>
                  <a:schemeClr val="bg1"/>
                </a:solidFill>
              </a:rPr>
              <a:t>rosrun</a:t>
            </a:r>
            <a:r>
              <a:rPr lang="en-US" altLang="zh-CN" b="1" dirty="0">
                <a:solidFill>
                  <a:schemeClr val="bg1"/>
                </a:solidFill>
              </a:rPr>
              <a:t> </a:t>
            </a:r>
            <a:r>
              <a:rPr lang="en-US" altLang="zh-CN" b="1" dirty="0" err="1">
                <a:solidFill>
                  <a:schemeClr val="bg1"/>
                </a:solidFill>
              </a:rPr>
              <a:t>turtlesim</a:t>
            </a:r>
            <a:r>
              <a:rPr lang="en-US" altLang="zh-CN" b="1" dirty="0">
                <a:solidFill>
                  <a:schemeClr val="bg1"/>
                </a:solidFill>
              </a:rPr>
              <a:t> </a:t>
            </a:r>
            <a:r>
              <a:rPr lang="en-US" altLang="zh-CN" b="1" dirty="0" err="1">
                <a:solidFill>
                  <a:schemeClr val="bg1"/>
                </a:solidFill>
              </a:rPr>
              <a:t>turtlesim_node</a:t>
            </a:r>
            <a:endParaRPr lang="en-US" altLang="zh-CN" b="1" dirty="0">
              <a:solidFill>
                <a:schemeClr val="bg1"/>
              </a:solidFill>
            </a:endParaRPr>
          </a:p>
          <a:p>
            <a:r>
              <a:rPr lang="en-US" altLang="zh-CN" b="1" dirty="0">
                <a:solidFill>
                  <a:schemeClr val="bg1">
                    <a:lumMod val="75000"/>
                  </a:schemeClr>
                </a:solidFill>
              </a:rPr>
              <a:t># </a:t>
            </a:r>
            <a:r>
              <a:rPr lang="zh-CN" altLang="en-US" b="1" dirty="0">
                <a:solidFill>
                  <a:schemeClr val="bg1">
                    <a:lumMod val="75000"/>
                  </a:schemeClr>
                </a:solidFill>
              </a:rPr>
              <a:t>再创建一个终端</a:t>
            </a:r>
            <a:endParaRPr lang="en-US" altLang="zh-CN" b="1" dirty="0">
              <a:solidFill>
                <a:schemeClr val="bg1">
                  <a:lumMod val="75000"/>
                </a:schemeClr>
              </a:solidFill>
            </a:endParaRPr>
          </a:p>
          <a:p>
            <a:r>
              <a:rPr lang="en-US" altLang="zh-CN" b="1" dirty="0" err="1">
                <a:solidFill>
                  <a:schemeClr val="bg1"/>
                </a:solidFill>
              </a:rPr>
              <a:t>rosrun</a:t>
            </a:r>
            <a:r>
              <a:rPr lang="en-US" altLang="zh-CN" b="1" dirty="0">
                <a:solidFill>
                  <a:schemeClr val="bg1"/>
                </a:solidFill>
              </a:rPr>
              <a:t> </a:t>
            </a:r>
            <a:r>
              <a:rPr lang="en-US" altLang="zh-CN" b="1" dirty="0" err="1">
                <a:solidFill>
                  <a:schemeClr val="bg1"/>
                </a:solidFill>
              </a:rPr>
              <a:t>turtlesim</a:t>
            </a:r>
            <a:r>
              <a:rPr lang="en-US" altLang="zh-CN" b="1" dirty="0">
                <a:solidFill>
                  <a:schemeClr val="bg1"/>
                </a:solidFill>
              </a:rPr>
              <a:t> </a:t>
            </a:r>
            <a:r>
              <a:rPr lang="en-US" altLang="zh-CN" b="1" dirty="0" err="1">
                <a:solidFill>
                  <a:schemeClr val="bg1"/>
                </a:solidFill>
              </a:rPr>
              <a:t>turtle_teleop_key</a:t>
            </a:r>
            <a:endParaRPr lang="en-US" altLang="zh-CN" b="1" dirty="0">
              <a:solidFill>
                <a:schemeClr val="bg1"/>
              </a:solidFill>
            </a:endParaRPr>
          </a:p>
          <a:p>
            <a:r>
              <a:rPr lang="en-US" altLang="zh-CN" b="1" dirty="0">
                <a:solidFill>
                  <a:schemeClr val="bg1">
                    <a:lumMod val="75000"/>
                  </a:schemeClr>
                </a:solidFill>
              </a:rPr>
              <a:t># </a:t>
            </a:r>
            <a:r>
              <a:rPr lang="zh-CN" altLang="en-US" b="1" dirty="0">
                <a:solidFill>
                  <a:schemeClr val="bg1">
                    <a:lumMod val="75000"/>
                  </a:schemeClr>
                </a:solidFill>
              </a:rPr>
              <a:t>再创建一个终端</a:t>
            </a:r>
            <a:endParaRPr lang="en-US" altLang="zh-CN" b="1" dirty="0">
              <a:solidFill>
                <a:schemeClr val="bg1">
                  <a:lumMod val="75000"/>
                </a:schemeClr>
              </a:solidFill>
            </a:endParaRPr>
          </a:p>
          <a:p>
            <a:r>
              <a:rPr lang="en-US" altLang="zh-CN" b="1" dirty="0" err="1">
                <a:solidFill>
                  <a:schemeClr val="bg1"/>
                </a:solidFill>
              </a:rPr>
              <a:t>rqt_graph</a:t>
            </a:r>
            <a:endParaRPr lang="en-US" altLang="zh-CN" b="1" dirty="0">
              <a:solidFill>
                <a:schemeClr val="bg1"/>
              </a:solidFill>
            </a:endParaRPr>
          </a:p>
        </p:txBody>
      </p:sp>
      <p:sp>
        <p:nvSpPr>
          <p:cNvPr id="6" name="Rectangle 1">
            <a:extLst>
              <a:ext uri="{FF2B5EF4-FFF2-40B4-BE49-F238E27FC236}">
                <a16:creationId xmlns:a16="http://schemas.microsoft.com/office/drawing/2014/main" id="{9FADB71B-D8AD-BC4F-EB93-9A31194D64AA}"/>
              </a:ext>
            </a:extLst>
          </p:cNvPr>
          <p:cNvSpPr>
            <a:spLocks noChangeArrowheads="1"/>
          </p:cNvSpPr>
          <p:nvPr/>
        </p:nvSpPr>
        <p:spPr bwMode="auto">
          <a:xfrm>
            <a:off x="5551916" y="1494815"/>
            <a:ext cx="529183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zh-CN" altLang="zh-CN" b="1" dirty="0">
                <a:solidFill>
                  <a:schemeClr val="bg1"/>
                </a:solidFill>
              </a:rPr>
              <a:t>sudo apt install ros-noetic-rqt </a:t>
            </a:r>
            <a:endParaRPr lang="en-US" altLang="zh-CN" b="1"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zh-CN" altLang="zh-CN" b="1" dirty="0">
                <a:solidFill>
                  <a:schemeClr val="bg1"/>
                </a:solidFill>
              </a:rPr>
              <a:t>sudo apt install ros-noetic-rqt-common-plugins</a:t>
            </a:r>
          </a:p>
        </p:txBody>
      </p:sp>
      <p:pic>
        <p:nvPicPr>
          <p:cNvPr id="14" name="图片 13">
            <a:extLst>
              <a:ext uri="{FF2B5EF4-FFF2-40B4-BE49-F238E27FC236}">
                <a16:creationId xmlns:a16="http://schemas.microsoft.com/office/drawing/2014/main" id="{E4B198F0-F0CD-5575-15ED-9FF8AD58E23A}"/>
              </a:ext>
            </a:extLst>
          </p:cNvPr>
          <p:cNvPicPr>
            <a:picLocks noChangeAspect="1"/>
          </p:cNvPicPr>
          <p:nvPr/>
        </p:nvPicPr>
        <p:blipFill>
          <a:blip r:embed="rId8"/>
          <a:stretch>
            <a:fillRect/>
          </a:stretch>
        </p:blipFill>
        <p:spPr>
          <a:xfrm>
            <a:off x="5670669" y="4062398"/>
            <a:ext cx="4643337" cy="2244225"/>
          </a:xfrm>
          <a:prstGeom prst="rect">
            <a:avLst/>
          </a:prstGeom>
        </p:spPr>
      </p:pic>
    </p:spTree>
    <p:custDataLst>
      <p:tags r:id="rId1"/>
    </p:custDataLst>
    <p:extLst>
      <p:ext uri="{BB962C8B-B14F-4D97-AF65-F5344CB8AC3E}">
        <p14:creationId xmlns:p14="http://schemas.microsoft.com/office/powerpoint/2010/main" val="34980829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E3DFC993-C643-C45F-87B4-3BD41B595DDE}"/>
              </a:ext>
            </a:extLst>
          </p:cNvPr>
          <p:cNvCxnSpPr/>
          <p:nvPr>
            <p:custDataLst>
              <p:tags r:id="rId1"/>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0">
            <a:extLst>
              <a:ext uri="{FF2B5EF4-FFF2-40B4-BE49-F238E27FC236}">
                <a16:creationId xmlns:a16="http://schemas.microsoft.com/office/drawing/2014/main" id="{27FD260A-3C25-FBF8-E96E-43521AB88722}"/>
              </a:ext>
            </a:extLst>
          </p:cNvPr>
          <p:cNvSpPr txBox="1">
            <a:spLocks/>
          </p:cNvSpPr>
          <p:nvPr>
            <p:custDataLst>
              <p:tags r:id="rId2"/>
            </p:custDataLst>
          </p:nvPr>
        </p:nvSpPr>
        <p:spPr>
          <a:xfrm>
            <a:off x="6662614" y="289149"/>
            <a:ext cx="3983142" cy="524457"/>
          </a:xfrm>
          <a:prstGeom prst="rect">
            <a:avLst/>
          </a:prstGeom>
        </p:spPr>
        <p:txBody>
          <a:bodyPr lIns="90000" tIns="46800" rIns="90000" bIns="46800">
            <a:normAutofit lnSpcReduction="10000"/>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ln>
                  <a:noFill/>
                </a:ln>
                <a:solidFill>
                  <a:schemeClr val="accent1">
                    <a:lumMod val="60000"/>
                    <a:lumOff val="40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err="1">
                <a:latin typeface="Snap ITC" panose="04040A07060A02020202" pitchFamily="82" charset="0"/>
                <a:ea typeface="华文新魏" panose="02010800040101010101" pitchFamily="2" charset="-122"/>
              </a:rPr>
              <a:t>SuperPower</a:t>
            </a:r>
            <a:r>
              <a:rPr lang="en-US" altLang="zh-CN" sz="2400" dirty="0">
                <a:latin typeface="Snap ITC" panose="04040A07060A02020202" pitchFamily="82" charset="0"/>
                <a:ea typeface="华文新魏" panose="02010800040101010101" pitchFamily="2" charset="-122"/>
              </a:rPr>
              <a:t> Time</a:t>
            </a:r>
            <a:r>
              <a:rPr lang="zh-CN" altLang="en-US" sz="2400" dirty="0">
                <a:latin typeface="Snap ITC" panose="04040A07060A02020202" pitchFamily="82" charset="0"/>
                <a:ea typeface="华文新魏" panose="02010800040101010101" pitchFamily="2" charset="-122"/>
              </a:rPr>
              <a:t>！</a:t>
            </a:r>
            <a:endParaRPr lang="zh-CN" altLang="en-US" sz="2400" dirty="0">
              <a:latin typeface="华文新魏" panose="02010800040101010101" pitchFamily="2" charset="-122"/>
              <a:ea typeface="华文新魏" panose="02010800040101010101" pitchFamily="2" charset="-122"/>
            </a:endParaRPr>
          </a:p>
        </p:txBody>
      </p:sp>
      <p:sp>
        <p:nvSpPr>
          <p:cNvPr id="10" name="文本框 9">
            <a:extLst>
              <a:ext uri="{FF2B5EF4-FFF2-40B4-BE49-F238E27FC236}">
                <a16:creationId xmlns:a16="http://schemas.microsoft.com/office/drawing/2014/main" id="{C9DC9168-FC4B-AC32-45D4-EB0D6D6E01BD}"/>
              </a:ext>
            </a:extLst>
          </p:cNvPr>
          <p:cNvSpPr txBox="1"/>
          <p:nvPr/>
        </p:nvSpPr>
        <p:spPr>
          <a:xfrm>
            <a:off x="6502729" y="1335312"/>
            <a:ext cx="4622243" cy="5168224"/>
          </a:xfrm>
          <a:prstGeom prst="rect">
            <a:avLst/>
          </a:prstGeom>
          <a:noFill/>
          <a:ln>
            <a:solidFill>
              <a:schemeClr val="accent1">
                <a:shade val="50000"/>
              </a:schemeClr>
            </a:solidFill>
          </a:ln>
        </p:spPr>
        <p:txBody>
          <a:bodyPr wrap="square" rtlCol="0">
            <a:noAutofit/>
          </a:bodyPr>
          <a:lstStyle/>
          <a:p>
            <a:r>
              <a:rPr lang="zh-CN" altLang="en-US" b="1" dirty="0">
                <a:solidFill>
                  <a:schemeClr val="bg1"/>
                </a:solidFill>
              </a:rPr>
              <a:t>任务要求：</a:t>
            </a:r>
            <a:endParaRPr lang="en-US" altLang="zh-CN" b="1" dirty="0">
              <a:solidFill>
                <a:schemeClr val="bg1"/>
              </a:solidFill>
            </a:endParaRPr>
          </a:p>
          <a:p>
            <a:r>
              <a:rPr lang="zh-CN" altLang="en-US" b="1" dirty="0">
                <a:solidFill>
                  <a:schemeClr val="bg1"/>
                </a:solidFill>
              </a:rPr>
              <a:t>成功动手编译</a:t>
            </a:r>
            <a:r>
              <a:rPr lang="en-US" altLang="zh-CN" b="1" dirty="0" err="1">
                <a:solidFill>
                  <a:schemeClr val="bg1"/>
                </a:solidFill>
              </a:rPr>
              <a:t>helloworld</a:t>
            </a:r>
            <a:r>
              <a:rPr lang="zh-CN" altLang="en-US" b="1" dirty="0">
                <a:solidFill>
                  <a:schemeClr val="bg1"/>
                </a:solidFill>
              </a:rPr>
              <a:t>功能包，并添加上自己喜欢的输出功能</a:t>
            </a:r>
            <a:endParaRPr lang="en-US" altLang="zh-CN" b="1" dirty="0">
              <a:solidFill>
                <a:schemeClr val="bg1"/>
              </a:solidFill>
            </a:endParaRPr>
          </a:p>
          <a:p>
            <a:endParaRPr lang="en-US" altLang="zh-CN" b="1" dirty="0">
              <a:solidFill>
                <a:schemeClr val="bg1"/>
              </a:solidFill>
            </a:endParaRPr>
          </a:p>
          <a:p>
            <a:r>
              <a:rPr lang="zh-CN" altLang="en-US" b="1" dirty="0">
                <a:solidFill>
                  <a:schemeClr val="bg1"/>
                </a:solidFill>
              </a:rPr>
              <a:t>时长：</a:t>
            </a:r>
            <a:endParaRPr lang="en-US" altLang="zh-CN" b="1" dirty="0">
              <a:solidFill>
                <a:schemeClr val="bg1"/>
              </a:solidFill>
            </a:endParaRPr>
          </a:p>
          <a:p>
            <a:r>
              <a:rPr lang="en-US" altLang="zh-CN" b="1" dirty="0">
                <a:solidFill>
                  <a:schemeClr val="bg1"/>
                </a:solidFill>
              </a:rPr>
              <a:t>10min</a:t>
            </a:r>
          </a:p>
          <a:p>
            <a:endParaRPr lang="en-US" altLang="zh-CN" b="1" dirty="0">
              <a:solidFill>
                <a:schemeClr val="bg1"/>
              </a:solidFill>
            </a:endParaRPr>
          </a:p>
          <a:p>
            <a:r>
              <a:rPr lang="zh-CN" altLang="en-US" b="1" dirty="0">
                <a:solidFill>
                  <a:schemeClr val="bg1"/>
                </a:solidFill>
              </a:rPr>
              <a:t>遇到困难的同学相互讨论一下</a:t>
            </a:r>
            <a:endParaRPr lang="en-US" altLang="zh-CN" b="1" dirty="0">
              <a:solidFill>
                <a:schemeClr val="bg1"/>
              </a:solidFill>
            </a:endParaRPr>
          </a:p>
        </p:txBody>
      </p:sp>
      <p:sp>
        <p:nvSpPr>
          <p:cNvPr id="13" name="文本框 12">
            <a:extLst>
              <a:ext uri="{FF2B5EF4-FFF2-40B4-BE49-F238E27FC236}">
                <a16:creationId xmlns:a16="http://schemas.microsoft.com/office/drawing/2014/main" id="{C0CF8FA9-39D9-C139-AF5F-E7BFD655059E}"/>
              </a:ext>
            </a:extLst>
          </p:cNvPr>
          <p:cNvSpPr txBox="1"/>
          <p:nvPr>
            <p:custDataLst>
              <p:tags r:id="rId3"/>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03</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课堂练习</a:t>
            </a:r>
          </a:p>
        </p:txBody>
      </p:sp>
      <p:pic>
        <p:nvPicPr>
          <p:cNvPr id="11" name="图片 10">
            <a:extLst>
              <a:ext uri="{FF2B5EF4-FFF2-40B4-BE49-F238E27FC236}">
                <a16:creationId xmlns:a16="http://schemas.microsoft.com/office/drawing/2014/main" id="{AA060267-084F-E9A6-564F-0A23AA67B643}"/>
              </a:ext>
            </a:extLst>
          </p:cNvPr>
          <p:cNvPicPr>
            <a:picLocks noChangeAspect="1"/>
          </p:cNvPicPr>
          <p:nvPr/>
        </p:nvPicPr>
        <p:blipFill>
          <a:blip r:embed="rId5"/>
          <a:stretch>
            <a:fillRect/>
          </a:stretch>
        </p:blipFill>
        <p:spPr>
          <a:xfrm>
            <a:off x="923727" y="2315688"/>
            <a:ext cx="5221281" cy="3328927"/>
          </a:xfrm>
          <a:prstGeom prst="rect">
            <a:avLst/>
          </a:prstGeom>
        </p:spPr>
      </p:pic>
    </p:spTree>
    <p:extLst>
      <p:ext uri="{BB962C8B-B14F-4D97-AF65-F5344CB8AC3E}">
        <p14:creationId xmlns:p14="http://schemas.microsoft.com/office/powerpoint/2010/main" val="15179160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E3DFC993-C643-C45F-87B4-3BD41B595DDE}"/>
              </a:ext>
            </a:extLst>
          </p:cNvPr>
          <p:cNvCxnSpPr/>
          <p:nvPr>
            <p:custDataLst>
              <p:tags r:id="rId1"/>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0">
            <a:extLst>
              <a:ext uri="{FF2B5EF4-FFF2-40B4-BE49-F238E27FC236}">
                <a16:creationId xmlns:a16="http://schemas.microsoft.com/office/drawing/2014/main" id="{27FD260A-3C25-FBF8-E96E-43521AB88722}"/>
              </a:ext>
            </a:extLst>
          </p:cNvPr>
          <p:cNvSpPr txBox="1">
            <a:spLocks/>
          </p:cNvSpPr>
          <p:nvPr>
            <p:custDataLst>
              <p:tags r:id="rId2"/>
            </p:custDataLst>
          </p:nvPr>
        </p:nvSpPr>
        <p:spPr>
          <a:xfrm>
            <a:off x="6662614" y="289149"/>
            <a:ext cx="3983142" cy="524457"/>
          </a:xfrm>
          <a:prstGeom prst="rect">
            <a:avLst/>
          </a:prstGeom>
        </p:spPr>
        <p:txBody>
          <a:bodyPr lIns="90000" tIns="46800" rIns="90000" bIns="46800">
            <a:normAutofit lnSpcReduction="10000"/>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ln>
                  <a:noFill/>
                </a:ln>
                <a:solidFill>
                  <a:schemeClr val="accent1">
                    <a:lumMod val="60000"/>
                    <a:lumOff val="40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err="1">
                <a:latin typeface="Snap ITC" panose="04040A07060A02020202" pitchFamily="82" charset="0"/>
                <a:ea typeface="华文新魏" panose="02010800040101010101" pitchFamily="2" charset="-122"/>
              </a:rPr>
              <a:t>SuperPower</a:t>
            </a:r>
            <a:r>
              <a:rPr lang="en-US" altLang="zh-CN" sz="2400" dirty="0">
                <a:latin typeface="Snap ITC" panose="04040A07060A02020202" pitchFamily="82" charset="0"/>
                <a:ea typeface="华文新魏" panose="02010800040101010101" pitchFamily="2" charset="-122"/>
              </a:rPr>
              <a:t> Time</a:t>
            </a:r>
            <a:r>
              <a:rPr lang="zh-CN" altLang="en-US" sz="2400" dirty="0">
                <a:latin typeface="Snap ITC" panose="04040A07060A02020202" pitchFamily="82" charset="0"/>
                <a:ea typeface="华文新魏" panose="02010800040101010101" pitchFamily="2" charset="-122"/>
              </a:rPr>
              <a:t>！</a:t>
            </a:r>
            <a:endParaRPr lang="zh-CN" altLang="en-US" sz="2400" dirty="0">
              <a:latin typeface="华文新魏" panose="02010800040101010101" pitchFamily="2" charset="-122"/>
              <a:ea typeface="华文新魏" panose="02010800040101010101" pitchFamily="2" charset="-122"/>
            </a:endParaRPr>
          </a:p>
        </p:txBody>
      </p:sp>
      <p:sp>
        <p:nvSpPr>
          <p:cNvPr id="13" name="文本框 12">
            <a:extLst>
              <a:ext uri="{FF2B5EF4-FFF2-40B4-BE49-F238E27FC236}">
                <a16:creationId xmlns:a16="http://schemas.microsoft.com/office/drawing/2014/main" id="{C0CF8FA9-39D9-C139-AF5F-E7BFD655059E}"/>
              </a:ext>
            </a:extLst>
          </p:cNvPr>
          <p:cNvSpPr txBox="1"/>
          <p:nvPr>
            <p:custDataLst>
              <p:tags r:id="rId3"/>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04</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en-US" altLang="zh-CN" sz="2000" b="1" i="0" u="none" strike="noStrike" kern="1200" cap="none" spc="0" normalizeH="0" baseline="0" noProof="0" dirty="0" err="1">
                <a:ln>
                  <a:noFill/>
                </a:ln>
                <a:solidFill>
                  <a:schemeClr val="accent1">
                    <a:lumMod val="60000"/>
                    <a:lumOff val="40000"/>
                  </a:schemeClr>
                </a:solidFill>
                <a:effectLst/>
                <a:uLnTx/>
                <a:uFillTx/>
                <a:latin typeface="+mn-ea"/>
              </a:rPr>
              <a:t>SP_Control</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介绍</a:t>
            </a:r>
          </a:p>
        </p:txBody>
      </p:sp>
      <p:sp>
        <p:nvSpPr>
          <p:cNvPr id="2" name="文本框 1">
            <a:extLst>
              <a:ext uri="{FF2B5EF4-FFF2-40B4-BE49-F238E27FC236}">
                <a16:creationId xmlns:a16="http://schemas.microsoft.com/office/drawing/2014/main" id="{8C825EE9-A112-4AAD-ACCE-3B7DBB102E9F}"/>
              </a:ext>
            </a:extLst>
          </p:cNvPr>
          <p:cNvSpPr txBox="1"/>
          <p:nvPr/>
        </p:nvSpPr>
        <p:spPr>
          <a:xfrm>
            <a:off x="3284736" y="3020626"/>
            <a:ext cx="6471823" cy="1569660"/>
          </a:xfrm>
          <a:prstGeom prst="rect">
            <a:avLst/>
          </a:prstGeom>
          <a:noFill/>
        </p:spPr>
        <p:txBody>
          <a:bodyPr wrap="square" rtlCol="0">
            <a:spAutoFit/>
          </a:bodyPr>
          <a:lstStyle/>
          <a:p>
            <a:pPr algn="ctr"/>
            <a:r>
              <a:rPr lang="zh-CN" altLang="en-US" sz="4800" dirty="0">
                <a:solidFill>
                  <a:schemeClr val="bg1"/>
                </a:solidFill>
              </a:rPr>
              <a:t>机器人由什么部分组成？</a:t>
            </a:r>
            <a:endParaRPr lang="en-US" altLang="zh-CN" sz="4800" dirty="0">
              <a:solidFill>
                <a:schemeClr val="bg1"/>
              </a:solidFill>
            </a:endParaRPr>
          </a:p>
          <a:p>
            <a:pPr algn="ctr"/>
            <a:r>
              <a:rPr lang="zh-CN" altLang="en-US" sz="4800" dirty="0">
                <a:solidFill>
                  <a:schemeClr val="bg1"/>
                </a:solidFill>
              </a:rPr>
              <a:t>如何使机器人运动？</a:t>
            </a:r>
          </a:p>
        </p:txBody>
      </p:sp>
    </p:spTree>
    <p:extLst>
      <p:ext uri="{BB962C8B-B14F-4D97-AF65-F5344CB8AC3E}">
        <p14:creationId xmlns:p14="http://schemas.microsoft.com/office/powerpoint/2010/main" val="26358224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E3DFC993-C643-C45F-87B4-3BD41B595DDE}"/>
              </a:ext>
            </a:extLst>
          </p:cNvPr>
          <p:cNvCxnSpPr/>
          <p:nvPr>
            <p:custDataLst>
              <p:tags r:id="rId1"/>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0">
            <a:extLst>
              <a:ext uri="{FF2B5EF4-FFF2-40B4-BE49-F238E27FC236}">
                <a16:creationId xmlns:a16="http://schemas.microsoft.com/office/drawing/2014/main" id="{27FD260A-3C25-FBF8-E96E-43521AB88722}"/>
              </a:ext>
            </a:extLst>
          </p:cNvPr>
          <p:cNvSpPr txBox="1">
            <a:spLocks/>
          </p:cNvSpPr>
          <p:nvPr>
            <p:custDataLst>
              <p:tags r:id="rId2"/>
            </p:custDataLst>
          </p:nvPr>
        </p:nvSpPr>
        <p:spPr>
          <a:xfrm>
            <a:off x="6662614" y="289149"/>
            <a:ext cx="3983142" cy="524457"/>
          </a:xfrm>
          <a:prstGeom prst="rect">
            <a:avLst/>
          </a:prstGeom>
        </p:spPr>
        <p:txBody>
          <a:bodyPr lIns="90000" tIns="46800" rIns="90000" bIns="46800">
            <a:normAutofit lnSpcReduction="10000"/>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ln>
                  <a:noFill/>
                </a:ln>
                <a:solidFill>
                  <a:schemeClr val="accent1">
                    <a:lumMod val="60000"/>
                    <a:lumOff val="40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err="1">
                <a:latin typeface="Snap ITC" panose="04040A07060A02020202" pitchFamily="82" charset="0"/>
                <a:ea typeface="华文新魏" panose="02010800040101010101" pitchFamily="2" charset="-122"/>
              </a:rPr>
              <a:t>SuperPower</a:t>
            </a:r>
            <a:r>
              <a:rPr lang="en-US" altLang="zh-CN" sz="2400" dirty="0">
                <a:latin typeface="Snap ITC" panose="04040A07060A02020202" pitchFamily="82" charset="0"/>
                <a:ea typeface="华文新魏" panose="02010800040101010101" pitchFamily="2" charset="-122"/>
              </a:rPr>
              <a:t> Time</a:t>
            </a:r>
            <a:r>
              <a:rPr lang="zh-CN" altLang="en-US" sz="2400" dirty="0">
                <a:latin typeface="Snap ITC" panose="04040A07060A02020202" pitchFamily="82" charset="0"/>
                <a:ea typeface="华文新魏" panose="02010800040101010101" pitchFamily="2" charset="-122"/>
              </a:rPr>
              <a:t>！</a:t>
            </a:r>
            <a:endParaRPr lang="zh-CN" altLang="en-US" sz="2400" dirty="0">
              <a:latin typeface="华文新魏" panose="02010800040101010101" pitchFamily="2" charset="-122"/>
              <a:ea typeface="华文新魏" panose="02010800040101010101" pitchFamily="2" charset="-122"/>
            </a:endParaRPr>
          </a:p>
        </p:txBody>
      </p:sp>
      <p:sp>
        <p:nvSpPr>
          <p:cNvPr id="13" name="文本框 12">
            <a:extLst>
              <a:ext uri="{FF2B5EF4-FFF2-40B4-BE49-F238E27FC236}">
                <a16:creationId xmlns:a16="http://schemas.microsoft.com/office/drawing/2014/main" id="{C0CF8FA9-39D9-C139-AF5F-E7BFD655059E}"/>
              </a:ext>
            </a:extLst>
          </p:cNvPr>
          <p:cNvSpPr txBox="1"/>
          <p:nvPr>
            <p:custDataLst>
              <p:tags r:id="rId3"/>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04</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en-US" altLang="zh-CN" sz="2000" b="1" i="0" u="none" strike="noStrike" kern="1200" cap="none" spc="0" normalizeH="0" baseline="0" noProof="0" dirty="0" err="1">
                <a:ln>
                  <a:noFill/>
                </a:ln>
                <a:solidFill>
                  <a:schemeClr val="accent1">
                    <a:lumMod val="60000"/>
                    <a:lumOff val="40000"/>
                  </a:schemeClr>
                </a:solidFill>
                <a:effectLst/>
                <a:uLnTx/>
                <a:uFillTx/>
                <a:latin typeface="+mn-ea"/>
              </a:rPr>
              <a:t>SP_Control</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介绍</a:t>
            </a:r>
          </a:p>
        </p:txBody>
      </p:sp>
      <p:pic>
        <p:nvPicPr>
          <p:cNvPr id="1025" name="Picture 1">
            <a:extLst>
              <a:ext uri="{FF2B5EF4-FFF2-40B4-BE49-F238E27FC236}">
                <a16:creationId xmlns:a16="http://schemas.microsoft.com/office/drawing/2014/main" id="{9AF62C40-DFE3-4DBD-A3DA-BB54A227CAD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37425" y="948480"/>
            <a:ext cx="7822734" cy="590952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A49D9660-BF4D-4B3B-84E4-6EE8D9C20DEA}"/>
              </a:ext>
            </a:extLst>
          </p:cNvPr>
          <p:cNvSpPr>
            <a:spLocks noChangeArrowheads="1"/>
          </p:cNvSpPr>
          <p:nvPr/>
        </p:nvSpPr>
        <p:spPr bwMode="auto">
          <a:xfrm flipV="1">
            <a:off x="3581400" y="-1"/>
            <a:ext cx="8610600" cy="7324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1077731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E3DFC993-C643-C45F-87B4-3BD41B595DDE}"/>
              </a:ext>
            </a:extLst>
          </p:cNvPr>
          <p:cNvCxnSpPr/>
          <p:nvPr>
            <p:custDataLst>
              <p:tags r:id="rId1"/>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0">
            <a:extLst>
              <a:ext uri="{FF2B5EF4-FFF2-40B4-BE49-F238E27FC236}">
                <a16:creationId xmlns:a16="http://schemas.microsoft.com/office/drawing/2014/main" id="{27FD260A-3C25-FBF8-E96E-43521AB88722}"/>
              </a:ext>
            </a:extLst>
          </p:cNvPr>
          <p:cNvSpPr txBox="1">
            <a:spLocks/>
          </p:cNvSpPr>
          <p:nvPr>
            <p:custDataLst>
              <p:tags r:id="rId2"/>
            </p:custDataLst>
          </p:nvPr>
        </p:nvSpPr>
        <p:spPr>
          <a:xfrm>
            <a:off x="6662614" y="289149"/>
            <a:ext cx="3983142" cy="524457"/>
          </a:xfrm>
          <a:prstGeom prst="rect">
            <a:avLst/>
          </a:prstGeom>
        </p:spPr>
        <p:txBody>
          <a:bodyPr lIns="90000" tIns="46800" rIns="90000" bIns="46800">
            <a:normAutofit lnSpcReduction="10000"/>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ln>
                  <a:noFill/>
                </a:ln>
                <a:solidFill>
                  <a:schemeClr val="accent1">
                    <a:lumMod val="60000"/>
                    <a:lumOff val="40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err="1">
                <a:latin typeface="Snap ITC" panose="04040A07060A02020202" pitchFamily="82" charset="0"/>
                <a:ea typeface="华文新魏" panose="02010800040101010101" pitchFamily="2" charset="-122"/>
              </a:rPr>
              <a:t>SuperPower</a:t>
            </a:r>
            <a:r>
              <a:rPr lang="en-US" altLang="zh-CN" sz="2400" dirty="0">
                <a:latin typeface="Snap ITC" panose="04040A07060A02020202" pitchFamily="82" charset="0"/>
                <a:ea typeface="华文新魏" panose="02010800040101010101" pitchFamily="2" charset="-122"/>
              </a:rPr>
              <a:t> Time</a:t>
            </a:r>
            <a:r>
              <a:rPr lang="zh-CN" altLang="en-US" sz="2400" dirty="0">
                <a:latin typeface="Snap ITC" panose="04040A07060A02020202" pitchFamily="82" charset="0"/>
                <a:ea typeface="华文新魏" panose="02010800040101010101" pitchFamily="2" charset="-122"/>
              </a:rPr>
              <a:t>！</a:t>
            </a:r>
            <a:endParaRPr lang="zh-CN" altLang="en-US" sz="2400" dirty="0">
              <a:latin typeface="华文新魏" panose="02010800040101010101" pitchFamily="2" charset="-122"/>
              <a:ea typeface="华文新魏" panose="02010800040101010101" pitchFamily="2" charset="-122"/>
            </a:endParaRPr>
          </a:p>
        </p:txBody>
      </p:sp>
      <p:sp>
        <p:nvSpPr>
          <p:cNvPr id="13" name="文本框 12">
            <a:extLst>
              <a:ext uri="{FF2B5EF4-FFF2-40B4-BE49-F238E27FC236}">
                <a16:creationId xmlns:a16="http://schemas.microsoft.com/office/drawing/2014/main" id="{C0CF8FA9-39D9-C139-AF5F-E7BFD655059E}"/>
              </a:ext>
            </a:extLst>
          </p:cNvPr>
          <p:cNvSpPr txBox="1"/>
          <p:nvPr>
            <p:custDataLst>
              <p:tags r:id="rId3"/>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04</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en-US" altLang="zh-CN" sz="2000" b="1" i="0" u="none" strike="noStrike" kern="1200" cap="none" spc="0" normalizeH="0" baseline="0" noProof="0" dirty="0" err="1">
                <a:ln>
                  <a:noFill/>
                </a:ln>
                <a:solidFill>
                  <a:schemeClr val="accent1">
                    <a:lumMod val="60000"/>
                    <a:lumOff val="40000"/>
                  </a:schemeClr>
                </a:solidFill>
                <a:effectLst/>
                <a:uLnTx/>
                <a:uFillTx/>
                <a:latin typeface="+mn-ea"/>
              </a:rPr>
              <a:t>SP_Control</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介绍</a:t>
            </a:r>
          </a:p>
        </p:txBody>
      </p:sp>
      <p:sp>
        <p:nvSpPr>
          <p:cNvPr id="3" name="Rectangle 2">
            <a:extLst>
              <a:ext uri="{FF2B5EF4-FFF2-40B4-BE49-F238E27FC236}">
                <a16:creationId xmlns:a16="http://schemas.microsoft.com/office/drawing/2014/main" id="{A49D9660-BF4D-4B3B-84E4-6EE8D9C20DEA}"/>
              </a:ext>
            </a:extLst>
          </p:cNvPr>
          <p:cNvSpPr>
            <a:spLocks noChangeArrowheads="1"/>
          </p:cNvSpPr>
          <p:nvPr/>
        </p:nvSpPr>
        <p:spPr bwMode="auto">
          <a:xfrm flipV="1">
            <a:off x="3581400" y="-1"/>
            <a:ext cx="8610600" cy="7324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1">
            <a:extLst>
              <a:ext uri="{FF2B5EF4-FFF2-40B4-BE49-F238E27FC236}">
                <a16:creationId xmlns:a16="http://schemas.microsoft.com/office/drawing/2014/main" id="{950C7305-E6D0-4AA6-8480-8F1E851BC7B4}"/>
              </a:ext>
            </a:extLst>
          </p:cNvPr>
          <p:cNvSpPr>
            <a:spLocks noChangeArrowheads="1"/>
          </p:cNvSpPr>
          <p:nvPr/>
        </p:nvSpPr>
        <p:spPr bwMode="auto">
          <a:xfrm>
            <a:off x="260001" y="1339038"/>
            <a:ext cx="11671997" cy="4770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317500" algn="l" defTabSz="914400" rtl="0" eaLnBrk="0" fontAlgn="base" latinLnBrk="0" hangingPunct="0">
              <a:lnSpc>
                <a:spcPct val="100000"/>
              </a:lnSpc>
              <a:spcBef>
                <a:spcPct val="0"/>
              </a:spcBef>
              <a:spcAft>
                <a:spcPct val="0"/>
              </a:spcAft>
              <a:buClrTx/>
              <a:buSzTx/>
              <a:buFontTx/>
              <a:buNone/>
              <a:tabLst/>
            </a:pPr>
            <a:r>
              <a:rPr kumimoji="0" lang="zh-CN" altLang="zh-CN" sz="2200" b="0" i="0" u="none" strike="noStrike" cap="none" normalizeH="0" baseline="0" dirty="0">
                <a:ln>
                  <a:noFill/>
                </a:ln>
                <a:solidFill>
                  <a:schemeClr val="bg1"/>
                </a:solidFill>
                <a:effectLst/>
                <a:latin typeface="Arial" panose="020B0604020202020204" pitchFamily="34" charset="0"/>
              </a:rPr>
              <a:t>从抽象框架图上来看，架构将整个机器人控制系统分成四层，从顶向下分别为：顶层算法（Algorithms &amp; Controller）、硬件资源（Hardware Resource）、通讯层（Communication）、环境（Environment）。</a:t>
            </a:r>
          </a:p>
          <a:p>
            <a:pPr marL="0" marR="0" lvl="0" indent="317500" algn="l" defTabSz="914400" rtl="0" eaLnBrk="0" fontAlgn="base" latinLnBrk="0" hangingPunct="0">
              <a:lnSpc>
                <a:spcPct val="100000"/>
              </a:lnSpc>
              <a:spcBef>
                <a:spcPct val="0"/>
              </a:spcBef>
              <a:spcAft>
                <a:spcPct val="0"/>
              </a:spcAft>
              <a:buClrTx/>
              <a:buSzTx/>
              <a:buFontTx/>
              <a:buChar char="•"/>
              <a:tabLst/>
            </a:pPr>
            <a:r>
              <a:rPr kumimoji="0" lang="zh-CN" altLang="zh-CN" sz="2200" b="0" i="0" u="none" strike="noStrike" cap="none" normalizeH="0" baseline="0" dirty="0">
                <a:ln>
                  <a:noFill/>
                </a:ln>
                <a:solidFill>
                  <a:schemeClr val="bg1"/>
                </a:solidFill>
                <a:effectLst/>
                <a:latin typeface="Arial" panose="020B0604020202020204" pitchFamily="34" charset="0"/>
              </a:rPr>
              <a:t>顶层算法是指机器人控制的相关算法，包括运动规划算法、运动控制算法、电机控制算法（如PID）等；</a:t>
            </a:r>
          </a:p>
          <a:p>
            <a:pPr marL="0" marR="0" lvl="0" indent="317500" algn="l" defTabSz="914400" rtl="0" eaLnBrk="0" fontAlgn="base" latinLnBrk="0" hangingPunct="0">
              <a:lnSpc>
                <a:spcPct val="100000"/>
              </a:lnSpc>
              <a:spcBef>
                <a:spcPct val="0"/>
              </a:spcBef>
              <a:spcAft>
                <a:spcPct val="0"/>
              </a:spcAft>
              <a:buClrTx/>
              <a:buSzTx/>
              <a:buFontTx/>
              <a:buChar char="•"/>
              <a:tabLst/>
            </a:pPr>
            <a:r>
              <a:rPr kumimoji="0" lang="zh-CN" altLang="zh-CN" sz="2200" b="0" i="0" u="none" strike="noStrike" cap="none" normalizeH="0" baseline="0" dirty="0">
                <a:ln>
                  <a:noFill/>
                </a:ln>
                <a:solidFill>
                  <a:schemeClr val="bg1"/>
                </a:solidFill>
                <a:effectLst/>
                <a:latin typeface="Arial" panose="020B0604020202020204" pitchFamily="34" charset="0"/>
              </a:rPr>
              <a:t>硬件资源是完成硬件抽象的部分，其包括硬件资源池（Hardware Resource Interface Layer）和抽象硬件层（Hardware Interface）。抽象硬件层负责加工外设的数据并完成抽象化（比如将不同协议电机的数据处理为相同的数据结构），并将处理后的数据上载至硬件资源池中；</a:t>
            </a:r>
          </a:p>
          <a:p>
            <a:pPr marL="0" marR="0" lvl="0" indent="317500" algn="l" defTabSz="914400" rtl="0" eaLnBrk="0" fontAlgn="base" latinLnBrk="0" hangingPunct="0">
              <a:lnSpc>
                <a:spcPct val="100000"/>
              </a:lnSpc>
              <a:spcBef>
                <a:spcPct val="0"/>
              </a:spcBef>
              <a:spcAft>
                <a:spcPct val="0"/>
              </a:spcAft>
              <a:buClrTx/>
              <a:buSzTx/>
              <a:buFontTx/>
              <a:buChar char="•"/>
              <a:tabLst/>
            </a:pPr>
            <a:r>
              <a:rPr kumimoji="0" lang="zh-CN" altLang="zh-CN" sz="2200" b="0" i="0" u="none" strike="noStrike" cap="none" normalizeH="0" baseline="0" dirty="0">
                <a:ln>
                  <a:noFill/>
                </a:ln>
                <a:solidFill>
                  <a:schemeClr val="bg1"/>
                </a:solidFill>
                <a:effectLst/>
                <a:latin typeface="Arial" panose="020B0604020202020204" pitchFamily="34" charset="0"/>
              </a:rPr>
              <a:t>通讯层是上位机与下层设备（如电机、传感器、外设）建立通讯的部分，</a:t>
            </a:r>
            <a:r>
              <a:rPr kumimoji="0" lang="zh-CN" altLang="zh-CN" sz="2200" b="0" i="0" u="none" strike="noStrike" cap="none" normalizeH="0" baseline="0" dirty="0">
                <a:ln>
                  <a:noFill/>
                </a:ln>
                <a:solidFill>
                  <a:schemeClr val="bg1"/>
                </a:solidFill>
                <a:effectLst/>
                <a:latin typeface="Arial Unicode MS"/>
              </a:rPr>
              <a:t>SP_Control</a:t>
            </a:r>
            <a:r>
              <a:rPr kumimoji="0" lang="zh-CN" altLang="zh-CN" sz="2200" b="0" i="0" u="none" strike="noStrike" cap="none" normalizeH="0" baseline="0" dirty="0">
                <a:ln>
                  <a:noFill/>
                </a:ln>
                <a:solidFill>
                  <a:schemeClr val="bg1"/>
                </a:solidFill>
                <a:effectLst/>
              </a:rPr>
              <a:t>使用了SocketCAN和虚拟串口完成通讯层的搭建；</a:t>
            </a:r>
            <a:endParaRPr kumimoji="0" lang="zh-CN" altLang="zh-CN" sz="2200" b="0" i="0" u="none" strike="noStrike" cap="none" normalizeH="0" baseline="0" dirty="0">
              <a:ln>
                <a:noFill/>
              </a:ln>
              <a:solidFill>
                <a:schemeClr val="bg1"/>
              </a:solidFill>
              <a:effectLst/>
              <a:latin typeface="Arial" panose="020B0604020202020204" pitchFamily="34" charset="0"/>
            </a:endParaRPr>
          </a:p>
          <a:p>
            <a:pPr marL="0" marR="0" lvl="0" indent="317500" algn="l" defTabSz="914400" rtl="0" eaLnBrk="0" fontAlgn="base" latinLnBrk="0" hangingPunct="0">
              <a:lnSpc>
                <a:spcPct val="100000"/>
              </a:lnSpc>
              <a:spcBef>
                <a:spcPct val="0"/>
              </a:spcBef>
              <a:spcAft>
                <a:spcPct val="0"/>
              </a:spcAft>
              <a:buClrTx/>
              <a:buSzTx/>
              <a:buFontTx/>
              <a:buChar char="•"/>
              <a:tabLst/>
            </a:pPr>
            <a:r>
              <a:rPr kumimoji="0" lang="zh-CN" altLang="zh-CN" sz="2200" b="0" i="0" u="none" strike="noStrike" cap="none" normalizeH="0" baseline="0" dirty="0">
                <a:ln>
                  <a:noFill/>
                </a:ln>
                <a:solidFill>
                  <a:schemeClr val="bg1"/>
                </a:solidFill>
                <a:effectLst/>
                <a:latin typeface="Arial" panose="020B0604020202020204" pitchFamily="34" charset="0"/>
              </a:rPr>
              <a:t>环境是指机器人运行的环境，包括仿真环境与真实环境，受益于</a:t>
            </a:r>
            <a:r>
              <a:rPr kumimoji="0" lang="zh-CN" altLang="zh-CN" sz="2200" b="0" i="0" u="none" strike="noStrike" cap="none" normalizeH="0" baseline="0" dirty="0">
                <a:ln>
                  <a:noFill/>
                </a:ln>
                <a:solidFill>
                  <a:schemeClr val="bg1"/>
                </a:solidFill>
                <a:effectLst/>
                <a:latin typeface="Arial Unicode MS"/>
              </a:rPr>
              <a:t>ROS-Control</a:t>
            </a:r>
            <a:r>
              <a:rPr kumimoji="0" lang="zh-CN" altLang="zh-CN" sz="2200" b="0" i="0" u="none" strike="noStrike" cap="none" normalizeH="0" baseline="0" dirty="0">
                <a:ln>
                  <a:noFill/>
                </a:ln>
                <a:solidFill>
                  <a:schemeClr val="bg1"/>
                </a:solidFill>
                <a:effectLst/>
              </a:rPr>
              <a:t>的外接接口，在保证上层算法不进行修改的情况下，通过改写launch文件参数，可快速地使用Gazebo、UE4在内的多种包括物理引擎的软件进行仿真，这也保证了该框架具有Sim2Real的潜力。</a:t>
            </a:r>
            <a:endParaRPr kumimoji="0" lang="zh-CN" altLang="zh-CN" sz="2200" b="0" i="0" u="none" strike="noStrike" cap="none" normalizeH="0" baseline="0" dirty="0">
              <a:ln>
                <a:noFill/>
              </a:ln>
              <a:solidFill>
                <a:schemeClr val="bg1"/>
              </a:solidFill>
              <a:effectLst/>
              <a:latin typeface="Arial" panose="020B0604020202020204" pitchFamily="34" charset="0"/>
            </a:endParaRPr>
          </a:p>
          <a:p>
            <a:pPr marL="0" marR="0" lvl="0" indent="31750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18777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E3DFC993-C643-C45F-87B4-3BD41B595DDE}"/>
              </a:ext>
            </a:extLst>
          </p:cNvPr>
          <p:cNvCxnSpPr/>
          <p:nvPr>
            <p:custDataLst>
              <p:tags r:id="rId1"/>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0">
            <a:extLst>
              <a:ext uri="{FF2B5EF4-FFF2-40B4-BE49-F238E27FC236}">
                <a16:creationId xmlns:a16="http://schemas.microsoft.com/office/drawing/2014/main" id="{27FD260A-3C25-FBF8-E96E-43521AB88722}"/>
              </a:ext>
            </a:extLst>
          </p:cNvPr>
          <p:cNvSpPr txBox="1">
            <a:spLocks/>
          </p:cNvSpPr>
          <p:nvPr>
            <p:custDataLst>
              <p:tags r:id="rId2"/>
            </p:custDataLst>
          </p:nvPr>
        </p:nvSpPr>
        <p:spPr>
          <a:xfrm>
            <a:off x="6662614" y="289149"/>
            <a:ext cx="3983142" cy="524457"/>
          </a:xfrm>
          <a:prstGeom prst="rect">
            <a:avLst/>
          </a:prstGeom>
        </p:spPr>
        <p:txBody>
          <a:bodyPr lIns="90000" tIns="46800" rIns="90000" bIns="46800">
            <a:normAutofit lnSpcReduction="10000"/>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ln>
                  <a:noFill/>
                </a:ln>
                <a:solidFill>
                  <a:schemeClr val="accent1">
                    <a:lumMod val="60000"/>
                    <a:lumOff val="40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err="1">
                <a:latin typeface="Snap ITC" panose="04040A07060A02020202" pitchFamily="82" charset="0"/>
                <a:ea typeface="华文新魏" panose="02010800040101010101" pitchFamily="2" charset="-122"/>
              </a:rPr>
              <a:t>SuperPower</a:t>
            </a:r>
            <a:r>
              <a:rPr lang="en-US" altLang="zh-CN" sz="2400" dirty="0">
                <a:latin typeface="Snap ITC" panose="04040A07060A02020202" pitchFamily="82" charset="0"/>
                <a:ea typeface="华文新魏" panose="02010800040101010101" pitchFamily="2" charset="-122"/>
              </a:rPr>
              <a:t> Time</a:t>
            </a:r>
            <a:r>
              <a:rPr lang="zh-CN" altLang="en-US" sz="2400" dirty="0">
                <a:latin typeface="Snap ITC" panose="04040A07060A02020202" pitchFamily="82" charset="0"/>
                <a:ea typeface="华文新魏" panose="02010800040101010101" pitchFamily="2" charset="-122"/>
              </a:rPr>
              <a:t>！</a:t>
            </a:r>
            <a:endParaRPr lang="zh-CN" altLang="en-US" sz="2400" dirty="0">
              <a:latin typeface="华文新魏" panose="02010800040101010101" pitchFamily="2" charset="-122"/>
              <a:ea typeface="华文新魏" panose="02010800040101010101" pitchFamily="2" charset="-122"/>
            </a:endParaRPr>
          </a:p>
        </p:txBody>
      </p:sp>
      <p:sp>
        <p:nvSpPr>
          <p:cNvPr id="13" name="文本框 12">
            <a:extLst>
              <a:ext uri="{FF2B5EF4-FFF2-40B4-BE49-F238E27FC236}">
                <a16:creationId xmlns:a16="http://schemas.microsoft.com/office/drawing/2014/main" id="{C0CF8FA9-39D9-C139-AF5F-E7BFD655059E}"/>
              </a:ext>
            </a:extLst>
          </p:cNvPr>
          <p:cNvSpPr txBox="1"/>
          <p:nvPr>
            <p:custDataLst>
              <p:tags r:id="rId3"/>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04</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en-US" altLang="zh-CN" sz="2000" b="1" i="0" u="none" strike="noStrike" kern="1200" cap="none" spc="0" normalizeH="0" baseline="0" noProof="0" dirty="0" err="1">
                <a:ln>
                  <a:noFill/>
                </a:ln>
                <a:solidFill>
                  <a:schemeClr val="accent1">
                    <a:lumMod val="60000"/>
                    <a:lumOff val="40000"/>
                  </a:schemeClr>
                </a:solidFill>
                <a:effectLst/>
                <a:uLnTx/>
                <a:uFillTx/>
                <a:latin typeface="+mn-ea"/>
              </a:rPr>
              <a:t>SP_Control</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介绍</a:t>
            </a:r>
          </a:p>
        </p:txBody>
      </p:sp>
      <p:sp>
        <p:nvSpPr>
          <p:cNvPr id="3" name="Rectangle 2">
            <a:extLst>
              <a:ext uri="{FF2B5EF4-FFF2-40B4-BE49-F238E27FC236}">
                <a16:creationId xmlns:a16="http://schemas.microsoft.com/office/drawing/2014/main" id="{A49D9660-BF4D-4B3B-84E4-6EE8D9C20DEA}"/>
              </a:ext>
            </a:extLst>
          </p:cNvPr>
          <p:cNvSpPr>
            <a:spLocks noChangeArrowheads="1"/>
          </p:cNvSpPr>
          <p:nvPr/>
        </p:nvSpPr>
        <p:spPr bwMode="auto">
          <a:xfrm flipV="1">
            <a:off x="3581400" y="-1"/>
            <a:ext cx="8610600" cy="7324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3073" name="Picture 1">
            <a:extLst>
              <a:ext uri="{FF2B5EF4-FFF2-40B4-BE49-F238E27FC236}">
                <a16:creationId xmlns:a16="http://schemas.microsoft.com/office/drawing/2014/main" id="{0066890F-5AB7-47EF-B31C-84A5B0EB951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3052" y="1155741"/>
            <a:ext cx="10870883" cy="541311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2">
            <a:extLst>
              <a:ext uri="{FF2B5EF4-FFF2-40B4-BE49-F238E27FC236}">
                <a16:creationId xmlns:a16="http://schemas.microsoft.com/office/drawing/2014/main" id="{931340F6-BE7B-40B0-A9DF-27909500467F}"/>
              </a:ext>
            </a:extLst>
          </p:cNvPr>
          <p:cNvSpPr>
            <a:spLocks noChangeArrowheads="1"/>
          </p:cNvSpPr>
          <p:nvPr/>
        </p:nvSpPr>
        <p:spPr bwMode="auto">
          <a:xfrm flipV="1">
            <a:off x="623052" y="796700"/>
            <a:ext cx="1143363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306259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E3DFC993-C643-C45F-87B4-3BD41B595DDE}"/>
              </a:ext>
            </a:extLst>
          </p:cNvPr>
          <p:cNvCxnSpPr/>
          <p:nvPr>
            <p:custDataLst>
              <p:tags r:id="rId1"/>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0">
            <a:extLst>
              <a:ext uri="{FF2B5EF4-FFF2-40B4-BE49-F238E27FC236}">
                <a16:creationId xmlns:a16="http://schemas.microsoft.com/office/drawing/2014/main" id="{27FD260A-3C25-FBF8-E96E-43521AB88722}"/>
              </a:ext>
            </a:extLst>
          </p:cNvPr>
          <p:cNvSpPr txBox="1">
            <a:spLocks/>
          </p:cNvSpPr>
          <p:nvPr>
            <p:custDataLst>
              <p:tags r:id="rId2"/>
            </p:custDataLst>
          </p:nvPr>
        </p:nvSpPr>
        <p:spPr>
          <a:xfrm>
            <a:off x="6662614" y="289149"/>
            <a:ext cx="3983142" cy="524457"/>
          </a:xfrm>
          <a:prstGeom prst="rect">
            <a:avLst/>
          </a:prstGeom>
        </p:spPr>
        <p:txBody>
          <a:bodyPr lIns="90000" tIns="46800" rIns="90000" bIns="46800">
            <a:normAutofit lnSpcReduction="10000"/>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ln>
                  <a:noFill/>
                </a:ln>
                <a:solidFill>
                  <a:schemeClr val="accent1">
                    <a:lumMod val="60000"/>
                    <a:lumOff val="40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err="1">
                <a:latin typeface="Snap ITC" panose="04040A07060A02020202" pitchFamily="82" charset="0"/>
                <a:ea typeface="华文新魏" panose="02010800040101010101" pitchFamily="2" charset="-122"/>
              </a:rPr>
              <a:t>SuperPower</a:t>
            </a:r>
            <a:r>
              <a:rPr lang="en-US" altLang="zh-CN" sz="2400" dirty="0">
                <a:latin typeface="Snap ITC" panose="04040A07060A02020202" pitchFamily="82" charset="0"/>
                <a:ea typeface="华文新魏" panose="02010800040101010101" pitchFamily="2" charset="-122"/>
              </a:rPr>
              <a:t> Time</a:t>
            </a:r>
            <a:r>
              <a:rPr lang="zh-CN" altLang="en-US" sz="2400" dirty="0">
                <a:latin typeface="Snap ITC" panose="04040A07060A02020202" pitchFamily="82" charset="0"/>
                <a:ea typeface="华文新魏" panose="02010800040101010101" pitchFamily="2" charset="-122"/>
              </a:rPr>
              <a:t>！</a:t>
            </a:r>
            <a:endParaRPr lang="zh-CN" altLang="en-US" sz="2400" dirty="0">
              <a:latin typeface="华文新魏" panose="02010800040101010101" pitchFamily="2" charset="-122"/>
              <a:ea typeface="华文新魏" panose="02010800040101010101" pitchFamily="2" charset="-122"/>
            </a:endParaRPr>
          </a:p>
        </p:txBody>
      </p:sp>
      <p:sp>
        <p:nvSpPr>
          <p:cNvPr id="13" name="文本框 12">
            <a:extLst>
              <a:ext uri="{FF2B5EF4-FFF2-40B4-BE49-F238E27FC236}">
                <a16:creationId xmlns:a16="http://schemas.microsoft.com/office/drawing/2014/main" id="{C0CF8FA9-39D9-C139-AF5F-E7BFD655059E}"/>
              </a:ext>
            </a:extLst>
          </p:cNvPr>
          <p:cNvSpPr txBox="1"/>
          <p:nvPr>
            <p:custDataLst>
              <p:tags r:id="rId3"/>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04</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en-US" altLang="zh-CN" sz="2000" b="1" i="0" u="none" strike="noStrike" kern="1200" cap="none" spc="0" normalizeH="0" baseline="0" noProof="0" dirty="0" err="1">
                <a:ln>
                  <a:noFill/>
                </a:ln>
                <a:solidFill>
                  <a:schemeClr val="accent1">
                    <a:lumMod val="60000"/>
                    <a:lumOff val="40000"/>
                  </a:schemeClr>
                </a:solidFill>
                <a:effectLst/>
                <a:uLnTx/>
                <a:uFillTx/>
                <a:latin typeface="+mn-ea"/>
              </a:rPr>
              <a:t>SP_Control</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介绍</a:t>
            </a:r>
          </a:p>
        </p:txBody>
      </p:sp>
      <p:sp>
        <p:nvSpPr>
          <p:cNvPr id="3" name="Rectangle 2">
            <a:extLst>
              <a:ext uri="{FF2B5EF4-FFF2-40B4-BE49-F238E27FC236}">
                <a16:creationId xmlns:a16="http://schemas.microsoft.com/office/drawing/2014/main" id="{A49D9660-BF4D-4B3B-84E4-6EE8D9C20DEA}"/>
              </a:ext>
            </a:extLst>
          </p:cNvPr>
          <p:cNvSpPr>
            <a:spLocks noChangeArrowheads="1"/>
          </p:cNvSpPr>
          <p:nvPr/>
        </p:nvSpPr>
        <p:spPr bwMode="auto">
          <a:xfrm flipV="1">
            <a:off x="3581400" y="-1"/>
            <a:ext cx="8610600" cy="7324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931340F6-BE7B-40B0-A9DF-27909500467F}"/>
              </a:ext>
            </a:extLst>
          </p:cNvPr>
          <p:cNvSpPr>
            <a:spLocks noChangeArrowheads="1"/>
          </p:cNvSpPr>
          <p:nvPr/>
        </p:nvSpPr>
        <p:spPr bwMode="auto">
          <a:xfrm flipV="1">
            <a:off x="623052" y="796700"/>
            <a:ext cx="1143363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4097" name="Picture 1">
            <a:extLst>
              <a:ext uri="{FF2B5EF4-FFF2-40B4-BE49-F238E27FC236}">
                <a16:creationId xmlns:a16="http://schemas.microsoft.com/office/drawing/2014/main" id="{8A1863D7-A994-451A-936B-A7E26903C87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36112" y="1321157"/>
            <a:ext cx="9409644" cy="508005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2">
            <a:extLst>
              <a:ext uri="{FF2B5EF4-FFF2-40B4-BE49-F238E27FC236}">
                <a16:creationId xmlns:a16="http://schemas.microsoft.com/office/drawing/2014/main" id="{47F41A12-3BC9-4461-A9AA-9B6279FC5EED}"/>
              </a:ext>
            </a:extLst>
          </p:cNvPr>
          <p:cNvSpPr>
            <a:spLocks noChangeArrowheads="1"/>
          </p:cNvSpPr>
          <p:nvPr/>
        </p:nvSpPr>
        <p:spPr bwMode="auto">
          <a:xfrm>
            <a:off x="1236112" y="1321157"/>
            <a:ext cx="135233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215218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1iḍé">
            <a:extLst>
              <a:ext uri="{FF2B5EF4-FFF2-40B4-BE49-F238E27FC236}">
                <a16:creationId xmlns:a16="http://schemas.microsoft.com/office/drawing/2014/main" id="{AFE5609D-1322-CC6D-B3AA-80BF38CB9CCC}"/>
              </a:ext>
            </a:extLst>
          </p:cNvPr>
          <p:cNvSpPr txBox="1"/>
          <p:nvPr/>
        </p:nvSpPr>
        <p:spPr>
          <a:xfrm>
            <a:off x="6269515" y="978681"/>
            <a:ext cx="3796665" cy="757555"/>
          </a:xfrm>
          <a:prstGeom prst="rect">
            <a:avLst/>
          </a:prstGeom>
          <a:solidFill>
            <a:schemeClr val="bg2"/>
          </a:solidFill>
        </p:spPr>
        <p:txBody>
          <a:bodyPr wrap="square" lIns="90000" tIns="46800" rIns="90000" bIns="46800" anchor="ctr">
            <a:normAutofit fontScale="92500" lnSpcReduction="20000"/>
          </a:bodyPr>
          <a:lstStyle/>
          <a:p>
            <a:pPr lvl="0" algn="ctr">
              <a:lnSpc>
                <a:spcPct val="100000"/>
              </a:lnSpc>
              <a:spcBef>
                <a:spcPct val="0"/>
              </a:spcBef>
              <a:spcAft>
                <a:spcPct val="35000"/>
              </a:spcAft>
            </a:pPr>
            <a:r>
              <a:rPr lang="zh-CN" altLang="en-US" sz="5400" b="1" dirty="0">
                <a:solidFill>
                  <a:schemeClr val="bg1"/>
                </a:solidFill>
                <a:ea typeface="方正兰亭粗黑简体" panose="02000000000000000000" charset="-122"/>
                <a:sym typeface="+mn-ea"/>
              </a:rPr>
              <a:t>目录</a:t>
            </a:r>
          </a:p>
        </p:txBody>
      </p:sp>
      <p:sp>
        <p:nvSpPr>
          <p:cNvPr id="18" name="文本框 17">
            <a:extLst>
              <a:ext uri="{FF2B5EF4-FFF2-40B4-BE49-F238E27FC236}">
                <a16:creationId xmlns:a16="http://schemas.microsoft.com/office/drawing/2014/main" id="{A7F86D35-DA7A-8A9F-C7A3-ED173375B8FC}"/>
              </a:ext>
            </a:extLst>
          </p:cNvPr>
          <p:cNvSpPr txBox="1"/>
          <p:nvPr/>
        </p:nvSpPr>
        <p:spPr>
          <a:xfrm>
            <a:off x="6221340" y="1989952"/>
            <a:ext cx="972669" cy="707886"/>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4000" dirty="0">
                <a:solidFill>
                  <a:schemeClr val="bg1"/>
                </a:solidFill>
                <a:latin typeface="Arial" panose="020B0604020202020204" pitchFamily="34" charset="0"/>
                <a:ea typeface="微软雅黑" panose="020B0503020204020204" pitchFamily="34" charset="-122"/>
              </a:rPr>
              <a:t>01</a:t>
            </a:r>
            <a:endParaRPr lang="zh-CN" altLang="en-US" sz="4000" dirty="0">
              <a:solidFill>
                <a:schemeClr val="bg1"/>
              </a:solidFill>
              <a:latin typeface="Arial" panose="020B0604020202020204" pitchFamily="34" charset="0"/>
              <a:ea typeface="微软雅黑" panose="020B0503020204020204" pitchFamily="34" charset="-122"/>
            </a:endParaRPr>
          </a:p>
        </p:txBody>
      </p:sp>
      <p:sp>
        <p:nvSpPr>
          <p:cNvPr id="19" name="矩形 18">
            <a:extLst>
              <a:ext uri="{FF2B5EF4-FFF2-40B4-BE49-F238E27FC236}">
                <a16:creationId xmlns:a16="http://schemas.microsoft.com/office/drawing/2014/main" id="{120FE36E-F7DD-13CB-F113-E3449727B9A1}"/>
              </a:ext>
            </a:extLst>
          </p:cNvPr>
          <p:cNvSpPr/>
          <p:nvPr/>
        </p:nvSpPr>
        <p:spPr>
          <a:xfrm>
            <a:off x="7213703" y="2509709"/>
            <a:ext cx="4528354" cy="377026"/>
          </a:xfrm>
          <a:prstGeom prst="rect">
            <a:avLst/>
          </a:prstGeom>
        </p:spPr>
        <p:txBody>
          <a:bodyPr wrap="square" anchor="t" anchorCtr="0">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kumimoji="0" lang="zh-CN" altLang="en-US" sz="1400" b="0" i="0" u="none" strike="noStrike" kern="1200" cap="none" spc="0" normalizeH="0" baseline="0" noProof="0" dirty="0">
                <a:ln>
                  <a:noFill/>
                </a:ln>
                <a:solidFill>
                  <a:schemeClr val="bg1"/>
                </a:solidFill>
                <a:effectLst/>
                <a:uLnTx/>
                <a:uFillTx/>
                <a:latin typeface="Arial" panose="020B0604020202020204" pitchFamily="34" charset="0"/>
                <a:ea typeface="微软雅黑" panose="020B0503020204020204" pitchFamily="34" charset="-122"/>
              </a:rPr>
              <a:t>本次培训过程中需要掌握的内容</a:t>
            </a:r>
            <a:endParaRPr kumimoji="0" lang="en-US" altLang="zh-CN" sz="1400" b="0" i="0" u="none" strike="noStrike" kern="1200" cap="none" spc="0" normalizeH="0" baseline="0" noProof="0" dirty="0">
              <a:ln>
                <a:noFill/>
              </a:ln>
              <a:solidFill>
                <a:schemeClr val="bg1"/>
              </a:solidFill>
              <a:effectLst/>
              <a:uLnTx/>
              <a:uFillTx/>
              <a:latin typeface="Arial" panose="020B0604020202020204" pitchFamily="34" charset="0"/>
              <a:ea typeface="微软雅黑" panose="020B0503020204020204" pitchFamily="34" charset="-122"/>
            </a:endParaRPr>
          </a:p>
        </p:txBody>
      </p:sp>
      <p:sp>
        <p:nvSpPr>
          <p:cNvPr id="20" name="文本框 19">
            <a:extLst>
              <a:ext uri="{FF2B5EF4-FFF2-40B4-BE49-F238E27FC236}">
                <a16:creationId xmlns:a16="http://schemas.microsoft.com/office/drawing/2014/main" id="{063CADDE-24EF-8C0E-B894-52E268F6F03C}"/>
              </a:ext>
            </a:extLst>
          </p:cNvPr>
          <p:cNvSpPr txBox="1"/>
          <p:nvPr/>
        </p:nvSpPr>
        <p:spPr>
          <a:xfrm>
            <a:off x="7193156" y="2079317"/>
            <a:ext cx="3491840" cy="400110"/>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sz="2000" b="1" dirty="0">
                <a:solidFill>
                  <a:schemeClr val="bg1"/>
                </a:solidFill>
                <a:latin typeface="Arial" panose="020B0604020202020204" pitchFamily="34" charset="0"/>
                <a:ea typeface="微软雅黑" panose="020B0503020204020204" pitchFamily="34" charset="-122"/>
              </a:rPr>
              <a:t>ROS</a:t>
            </a:r>
            <a:r>
              <a:rPr lang="zh-CN" altLang="en-US" sz="2000" b="1" dirty="0">
                <a:solidFill>
                  <a:schemeClr val="bg1"/>
                </a:solidFill>
                <a:latin typeface="Arial" panose="020B0604020202020204" pitchFamily="34" charset="0"/>
                <a:ea typeface="微软雅黑" panose="020B0503020204020204" pitchFamily="34" charset="-122"/>
              </a:rPr>
              <a:t>组培训概述</a:t>
            </a:r>
            <a:endParaRPr lang="en-US" altLang="zh-CN" sz="2000" b="1" dirty="0">
              <a:solidFill>
                <a:schemeClr val="bg1"/>
              </a:solidFill>
              <a:latin typeface="Arial" panose="020B0604020202020204" pitchFamily="34" charset="0"/>
              <a:ea typeface="微软雅黑" panose="020B0503020204020204" pitchFamily="34" charset="-122"/>
            </a:endParaRPr>
          </a:p>
        </p:txBody>
      </p:sp>
      <p:sp>
        <p:nvSpPr>
          <p:cNvPr id="22" name="文本框 21">
            <a:extLst>
              <a:ext uri="{FF2B5EF4-FFF2-40B4-BE49-F238E27FC236}">
                <a16:creationId xmlns:a16="http://schemas.microsoft.com/office/drawing/2014/main" id="{799A91F2-FD91-DCED-126D-3E56A1CCFC77}"/>
              </a:ext>
            </a:extLst>
          </p:cNvPr>
          <p:cNvSpPr txBox="1"/>
          <p:nvPr/>
        </p:nvSpPr>
        <p:spPr>
          <a:xfrm>
            <a:off x="6221340" y="2989715"/>
            <a:ext cx="972669" cy="707886"/>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4000" dirty="0">
                <a:solidFill>
                  <a:schemeClr val="bg1"/>
                </a:solidFill>
                <a:latin typeface="Arial" panose="020B0604020202020204" pitchFamily="34" charset="0"/>
                <a:ea typeface="微软雅黑" panose="020B0503020204020204" pitchFamily="34" charset="-122"/>
              </a:rPr>
              <a:t>02</a:t>
            </a:r>
            <a:endParaRPr lang="zh-CN" altLang="en-US" sz="4000" dirty="0">
              <a:solidFill>
                <a:schemeClr val="bg1"/>
              </a:solidFill>
              <a:latin typeface="Arial" panose="020B0604020202020204" pitchFamily="34" charset="0"/>
              <a:ea typeface="微软雅黑" panose="020B0503020204020204" pitchFamily="34" charset="-122"/>
            </a:endParaRPr>
          </a:p>
        </p:txBody>
      </p:sp>
      <p:sp>
        <p:nvSpPr>
          <p:cNvPr id="23" name="矩形 22">
            <a:extLst>
              <a:ext uri="{FF2B5EF4-FFF2-40B4-BE49-F238E27FC236}">
                <a16:creationId xmlns:a16="http://schemas.microsoft.com/office/drawing/2014/main" id="{5F0B180A-F59D-04F9-F07C-8FE10332E153}"/>
              </a:ext>
            </a:extLst>
          </p:cNvPr>
          <p:cNvSpPr/>
          <p:nvPr/>
        </p:nvSpPr>
        <p:spPr>
          <a:xfrm>
            <a:off x="7213703" y="3509472"/>
            <a:ext cx="4528354" cy="377026"/>
          </a:xfrm>
          <a:prstGeom prst="rect">
            <a:avLst/>
          </a:prstGeom>
        </p:spPr>
        <p:txBody>
          <a:bodyPr wrap="square" anchor="t" anchorCtr="0">
            <a:spAutoFit/>
          </a:bodyPr>
          <a:lstStyle/>
          <a:p>
            <a:pPr marL="0" marR="0" lvl="0" indent="0" defTabSz="913765" rtl="0" eaLnBrk="1" fontAlgn="auto" latinLnBrk="0" hangingPunct="1">
              <a:lnSpc>
                <a:spcPct val="150000"/>
              </a:lnSpc>
              <a:spcBef>
                <a:spcPts val="0"/>
              </a:spcBef>
              <a:spcAft>
                <a:spcPts val="0"/>
              </a:spcAft>
              <a:buClrTx/>
              <a:buSzPct val="25000"/>
              <a:buFontTx/>
              <a:buNone/>
              <a:defRPr/>
            </a:pPr>
            <a:r>
              <a:rPr lang="zh-CN" altLang="en-US" sz="1400" dirty="0">
                <a:solidFill>
                  <a:schemeClr val="bg1"/>
                </a:solidFill>
                <a:latin typeface="Arial" panose="020B0604020202020204" pitchFamily="34" charset="0"/>
                <a:ea typeface="微软雅黑" panose="020B0503020204020204" pitchFamily="34" charset="-122"/>
              </a:rPr>
              <a:t>初步了解</a:t>
            </a:r>
            <a:r>
              <a:rPr lang="en-US" altLang="zh-CN" sz="1400" dirty="0">
                <a:solidFill>
                  <a:schemeClr val="bg1"/>
                </a:solidFill>
                <a:latin typeface="Arial" panose="020B0604020202020204" pitchFamily="34" charset="0"/>
                <a:ea typeface="微软雅黑" panose="020B0503020204020204" pitchFamily="34" charset="-122"/>
              </a:rPr>
              <a:t>ROS</a:t>
            </a:r>
            <a:r>
              <a:rPr lang="zh-CN" altLang="en-US" sz="1400" dirty="0">
                <a:solidFill>
                  <a:schemeClr val="bg1"/>
                </a:solidFill>
                <a:latin typeface="Arial" panose="020B0604020202020204" pitchFamily="34" charset="0"/>
                <a:ea typeface="微软雅黑" panose="020B0503020204020204" pitchFamily="34" charset="-122"/>
              </a:rPr>
              <a:t>系统</a:t>
            </a:r>
            <a:r>
              <a:rPr kumimoji="0" lang="en-US" altLang="zh-CN" sz="1400" b="0" i="0" u="none" strike="noStrike" kern="1200" cap="none" spc="0" normalizeH="0" baseline="0" noProof="0" dirty="0">
                <a:ln>
                  <a:noFill/>
                </a:ln>
                <a:solidFill>
                  <a:schemeClr val="bg1"/>
                </a:solidFill>
                <a:effectLst/>
                <a:uLnTx/>
                <a:uFillTx/>
                <a:latin typeface="Arial" panose="020B0604020202020204" pitchFamily="34" charset="0"/>
                <a:ea typeface="微软雅黑" panose="020B0503020204020204" pitchFamily="34" charset="-122"/>
              </a:rPr>
              <a:t>+</a:t>
            </a:r>
            <a:r>
              <a:rPr kumimoji="0" lang="zh-CN" altLang="en-US" sz="1400" b="0" i="0" u="none" strike="noStrike" kern="1200" cap="none" spc="0" normalizeH="0" baseline="0" noProof="0" dirty="0">
                <a:ln>
                  <a:noFill/>
                </a:ln>
                <a:solidFill>
                  <a:schemeClr val="bg1"/>
                </a:solidFill>
                <a:effectLst/>
                <a:uLnTx/>
                <a:uFillTx/>
                <a:latin typeface="Arial" panose="020B0604020202020204" pitchFamily="34" charset="0"/>
                <a:ea typeface="微软雅黑" panose="020B0503020204020204" pitchFamily="34" charset="-122"/>
              </a:rPr>
              <a:t>手动编译</a:t>
            </a:r>
            <a:r>
              <a:rPr kumimoji="0" lang="en-US" altLang="zh-CN" sz="1400" b="0" i="0" u="none" strike="noStrike" kern="1200" cap="none" spc="0" normalizeH="0" baseline="0" noProof="0" dirty="0" err="1">
                <a:ln>
                  <a:noFill/>
                </a:ln>
                <a:solidFill>
                  <a:schemeClr val="bg1"/>
                </a:solidFill>
                <a:effectLst/>
                <a:uLnTx/>
                <a:uFillTx/>
                <a:latin typeface="Arial" panose="020B0604020202020204" pitchFamily="34" charset="0"/>
                <a:ea typeface="微软雅黑" panose="020B0503020204020204" pitchFamily="34" charset="-122"/>
              </a:rPr>
              <a:t>helloworld</a:t>
            </a:r>
            <a:endParaRPr kumimoji="0" lang="en-US" altLang="zh-CN" sz="1000" b="0" i="0" u="none" strike="noStrike" kern="1200" cap="none" spc="0" normalizeH="0" baseline="0" noProof="0" dirty="0">
              <a:ln>
                <a:noFill/>
              </a:ln>
              <a:solidFill>
                <a:schemeClr val="bg1"/>
              </a:solidFill>
              <a:effectLst/>
              <a:uLnTx/>
              <a:uFillTx/>
              <a:latin typeface="Arial" panose="020B0604020202020204" pitchFamily="34" charset="0"/>
              <a:ea typeface="微软雅黑" panose="020B0503020204020204" pitchFamily="34" charset="-122"/>
            </a:endParaRPr>
          </a:p>
        </p:txBody>
      </p:sp>
      <p:sp>
        <p:nvSpPr>
          <p:cNvPr id="24" name="文本框 23">
            <a:extLst>
              <a:ext uri="{FF2B5EF4-FFF2-40B4-BE49-F238E27FC236}">
                <a16:creationId xmlns:a16="http://schemas.microsoft.com/office/drawing/2014/main" id="{91DB47EC-65D5-76FD-BE19-9894ACC73594}"/>
              </a:ext>
            </a:extLst>
          </p:cNvPr>
          <p:cNvSpPr txBox="1"/>
          <p:nvPr/>
        </p:nvSpPr>
        <p:spPr>
          <a:xfrm>
            <a:off x="7193156" y="3089775"/>
            <a:ext cx="3491840" cy="400110"/>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solidFill>
                  <a:schemeClr val="bg1"/>
                </a:solidFill>
                <a:latin typeface="Arial" panose="020B0604020202020204" pitchFamily="34" charset="0"/>
                <a:ea typeface="微软雅黑" panose="020B0503020204020204" pitchFamily="34" charset="-122"/>
              </a:rPr>
              <a:t>培训内容</a:t>
            </a:r>
            <a:endParaRPr lang="en-US" altLang="zh-CN" sz="2000" dirty="0">
              <a:solidFill>
                <a:schemeClr val="bg1"/>
              </a:solidFill>
              <a:latin typeface="Arial" panose="020B0604020202020204" pitchFamily="34" charset="0"/>
              <a:ea typeface="微软雅黑" panose="020B0503020204020204" pitchFamily="34" charset="-122"/>
            </a:endParaRPr>
          </a:p>
        </p:txBody>
      </p:sp>
      <p:sp>
        <p:nvSpPr>
          <p:cNvPr id="26" name="文本框 25">
            <a:extLst>
              <a:ext uri="{FF2B5EF4-FFF2-40B4-BE49-F238E27FC236}">
                <a16:creationId xmlns:a16="http://schemas.microsoft.com/office/drawing/2014/main" id="{BC9AB9BE-872A-B70B-38CE-5E337C43DDBB}"/>
              </a:ext>
            </a:extLst>
          </p:cNvPr>
          <p:cNvSpPr txBox="1"/>
          <p:nvPr/>
        </p:nvSpPr>
        <p:spPr>
          <a:xfrm>
            <a:off x="6221340" y="4013229"/>
            <a:ext cx="972669" cy="707886"/>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4000" dirty="0">
                <a:solidFill>
                  <a:schemeClr val="bg1"/>
                </a:solidFill>
                <a:latin typeface="Arial" panose="020B0604020202020204" pitchFamily="34" charset="0"/>
                <a:ea typeface="微软雅黑" panose="020B0503020204020204" pitchFamily="34" charset="-122"/>
              </a:rPr>
              <a:t>03</a:t>
            </a:r>
            <a:endParaRPr lang="zh-CN" altLang="en-US" sz="4000" dirty="0">
              <a:solidFill>
                <a:schemeClr val="bg1"/>
              </a:solidFill>
              <a:latin typeface="Arial" panose="020B0604020202020204" pitchFamily="34" charset="0"/>
              <a:ea typeface="微软雅黑" panose="020B0503020204020204" pitchFamily="34" charset="-122"/>
            </a:endParaRPr>
          </a:p>
        </p:txBody>
      </p:sp>
      <p:sp>
        <p:nvSpPr>
          <p:cNvPr id="28" name="文本框 27">
            <a:extLst>
              <a:ext uri="{FF2B5EF4-FFF2-40B4-BE49-F238E27FC236}">
                <a16:creationId xmlns:a16="http://schemas.microsoft.com/office/drawing/2014/main" id="{C3E87DFA-2B07-DE31-A2A9-3104076E80B7}"/>
              </a:ext>
            </a:extLst>
          </p:cNvPr>
          <p:cNvSpPr txBox="1"/>
          <p:nvPr/>
        </p:nvSpPr>
        <p:spPr>
          <a:xfrm>
            <a:off x="7193156" y="4102594"/>
            <a:ext cx="3491840" cy="400110"/>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solidFill>
                  <a:schemeClr val="bg1"/>
                </a:solidFill>
                <a:latin typeface="Arial" panose="020B0604020202020204" pitchFamily="34" charset="0"/>
                <a:ea typeface="微软雅黑" panose="020B0503020204020204" pitchFamily="34" charset="-122"/>
              </a:rPr>
              <a:t>课堂练习</a:t>
            </a:r>
            <a:endParaRPr lang="en-US" altLang="zh-CN" sz="2000" dirty="0">
              <a:solidFill>
                <a:schemeClr val="bg1"/>
              </a:solidFill>
              <a:latin typeface="Arial" panose="020B0604020202020204" pitchFamily="34" charset="0"/>
              <a:ea typeface="微软雅黑" panose="020B0503020204020204" pitchFamily="34" charset="-122"/>
            </a:endParaRPr>
          </a:p>
        </p:txBody>
      </p:sp>
      <p:sp>
        <p:nvSpPr>
          <p:cNvPr id="30" name="文本框 29">
            <a:extLst>
              <a:ext uri="{FF2B5EF4-FFF2-40B4-BE49-F238E27FC236}">
                <a16:creationId xmlns:a16="http://schemas.microsoft.com/office/drawing/2014/main" id="{EC7C85DE-B90D-8CF5-ECB5-6EC1681A9D47}"/>
              </a:ext>
            </a:extLst>
          </p:cNvPr>
          <p:cNvSpPr txBox="1"/>
          <p:nvPr/>
        </p:nvSpPr>
        <p:spPr>
          <a:xfrm>
            <a:off x="6221340" y="5839254"/>
            <a:ext cx="972669" cy="707886"/>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4000" dirty="0">
                <a:solidFill>
                  <a:schemeClr val="bg1"/>
                </a:solidFill>
                <a:latin typeface="Arial" panose="020B0604020202020204" pitchFamily="34" charset="0"/>
                <a:ea typeface="微软雅黑" panose="020B0503020204020204" pitchFamily="34" charset="-122"/>
              </a:rPr>
              <a:t>05</a:t>
            </a:r>
            <a:endParaRPr lang="zh-CN" altLang="en-US" sz="4000" dirty="0">
              <a:solidFill>
                <a:schemeClr val="bg1"/>
              </a:solidFill>
              <a:latin typeface="Arial" panose="020B0604020202020204" pitchFamily="34" charset="0"/>
              <a:ea typeface="微软雅黑" panose="020B0503020204020204" pitchFamily="34" charset="-122"/>
            </a:endParaRPr>
          </a:p>
        </p:txBody>
      </p:sp>
      <p:sp>
        <p:nvSpPr>
          <p:cNvPr id="32" name="文本框 31">
            <a:extLst>
              <a:ext uri="{FF2B5EF4-FFF2-40B4-BE49-F238E27FC236}">
                <a16:creationId xmlns:a16="http://schemas.microsoft.com/office/drawing/2014/main" id="{72A7FF5C-83B0-746C-9BBC-C1F2931AEB22}"/>
              </a:ext>
            </a:extLst>
          </p:cNvPr>
          <p:cNvSpPr txBox="1"/>
          <p:nvPr/>
        </p:nvSpPr>
        <p:spPr>
          <a:xfrm>
            <a:off x="7213703" y="5778851"/>
            <a:ext cx="3491840" cy="400110"/>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000" dirty="0">
                <a:solidFill>
                  <a:schemeClr val="bg1"/>
                </a:solidFill>
                <a:latin typeface="Arial" panose="020B0604020202020204" pitchFamily="34" charset="0"/>
                <a:ea typeface="微软雅黑" panose="020B0503020204020204" pitchFamily="34" charset="-122"/>
              </a:rPr>
              <a:t>作业</a:t>
            </a:r>
            <a:endParaRPr lang="en-US" altLang="zh-CN" sz="2000" dirty="0">
              <a:solidFill>
                <a:schemeClr val="bg1"/>
              </a:solidFill>
              <a:latin typeface="Arial" panose="020B0604020202020204" pitchFamily="34" charset="0"/>
              <a:ea typeface="微软雅黑" panose="020B0503020204020204" pitchFamily="34" charset="-122"/>
            </a:endParaRPr>
          </a:p>
        </p:txBody>
      </p:sp>
      <p:cxnSp>
        <p:nvCxnSpPr>
          <p:cNvPr id="33" name="直接连接符 32">
            <a:extLst>
              <a:ext uri="{FF2B5EF4-FFF2-40B4-BE49-F238E27FC236}">
                <a16:creationId xmlns:a16="http://schemas.microsoft.com/office/drawing/2014/main" id="{8720D4F7-71D7-421A-0D65-BDF9580AD3F7}"/>
              </a:ext>
            </a:extLst>
          </p:cNvPr>
          <p:cNvCxnSpPr>
            <a:cxnSpLocks/>
          </p:cNvCxnSpPr>
          <p:nvPr/>
        </p:nvCxnSpPr>
        <p:spPr>
          <a:xfrm>
            <a:off x="7332037" y="6232953"/>
            <a:ext cx="68535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4457125A-7692-4A06-AD5C-D4ED17F9E3B3}"/>
              </a:ext>
            </a:extLst>
          </p:cNvPr>
          <p:cNvSpPr txBox="1"/>
          <p:nvPr/>
        </p:nvSpPr>
        <p:spPr>
          <a:xfrm>
            <a:off x="6220487" y="4901284"/>
            <a:ext cx="972669" cy="707886"/>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4000" dirty="0">
                <a:solidFill>
                  <a:schemeClr val="bg1"/>
                </a:solidFill>
                <a:latin typeface="Arial" panose="020B0604020202020204" pitchFamily="34" charset="0"/>
                <a:ea typeface="微软雅黑" panose="020B0503020204020204" pitchFamily="34" charset="-122"/>
              </a:rPr>
              <a:t>04</a:t>
            </a:r>
            <a:endParaRPr lang="zh-CN" altLang="en-US" sz="4000" dirty="0">
              <a:solidFill>
                <a:schemeClr val="bg1"/>
              </a:solidFill>
              <a:latin typeface="Arial" panose="020B0604020202020204" pitchFamily="34" charset="0"/>
              <a:ea typeface="微软雅黑" panose="020B0503020204020204" pitchFamily="34" charset="-122"/>
            </a:endParaRPr>
          </a:p>
        </p:txBody>
      </p:sp>
      <p:sp>
        <p:nvSpPr>
          <p:cNvPr id="21" name="文本框 20">
            <a:extLst>
              <a:ext uri="{FF2B5EF4-FFF2-40B4-BE49-F238E27FC236}">
                <a16:creationId xmlns:a16="http://schemas.microsoft.com/office/drawing/2014/main" id="{EA71C64D-3945-46CC-BB56-E1BB20CE8EA7}"/>
              </a:ext>
            </a:extLst>
          </p:cNvPr>
          <p:cNvSpPr txBox="1"/>
          <p:nvPr/>
        </p:nvSpPr>
        <p:spPr>
          <a:xfrm>
            <a:off x="7193156" y="4932966"/>
            <a:ext cx="3491840" cy="400110"/>
          </a:xfrm>
          <a:prstGeom prst="rect">
            <a:avLst/>
          </a:prstGeom>
          <a:no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defRPr lang="zh-CN"/>
            </a:defPPr>
            <a:lvl1pPr algn="ctr" defTabSz="914354">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kumimoji="0" lang="en-US" altLang="zh-CN" sz="2000" b="1" i="0" u="none" strike="noStrike" kern="1200" cap="none" spc="0" normalizeH="0" baseline="0" noProof="0" dirty="0" err="1">
                <a:ln>
                  <a:noFill/>
                </a:ln>
                <a:solidFill>
                  <a:schemeClr val="bg1"/>
                </a:solidFill>
                <a:effectLst/>
                <a:uLnTx/>
                <a:uFillTx/>
                <a:latin typeface="+mn-ea"/>
              </a:rPr>
              <a:t>SP_Control</a:t>
            </a:r>
            <a:r>
              <a:rPr kumimoji="0" lang="zh-CN" altLang="en-US" sz="2000" b="1" i="0" u="none" strike="noStrike" kern="1200" cap="none" spc="0" normalizeH="0" baseline="0" noProof="0" dirty="0">
                <a:ln>
                  <a:noFill/>
                </a:ln>
                <a:solidFill>
                  <a:schemeClr val="bg1"/>
                </a:solidFill>
                <a:effectLst/>
                <a:uLnTx/>
                <a:uFillTx/>
                <a:latin typeface="+mn-ea"/>
              </a:rPr>
              <a:t>介绍</a:t>
            </a:r>
            <a:endParaRPr lang="en-US" altLang="zh-CN" sz="2000" dirty="0">
              <a:solidFill>
                <a:schemeClr val="bg1"/>
              </a:solidFill>
              <a:latin typeface="Arial" panose="020B0604020202020204" pitchFamily="34" charset="0"/>
              <a:ea typeface="微软雅黑" panose="020B0503020204020204" pitchFamily="34" charset="-122"/>
            </a:endParaRPr>
          </a:p>
        </p:txBody>
      </p:sp>
    </p:spTree>
    <p:extLst>
      <p:ext uri="{BB962C8B-B14F-4D97-AF65-F5344CB8AC3E}">
        <p14:creationId xmlns:p14="http://schemas.microsoft.com/office/powerpoint/2010/main" val="37743281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E3DFC993-C643-C45F-87B4-3BD41B595DDE}"/>
              </a:ext>
            </a:extLst>
          </p:cNvPr>
          <p:cNvCxnSpPr/>
          <p:nvPr>
            <p:custDataLst>
              <p:tags r:id="rId1"/>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0">
            <a:extLst>
              <a:ext uri="{FF2B5EF4-FFF2-40B4-BE49-F238E27FC236}">
                <a16:creationId xmlns:a16="http://schemas.microsoft.com/office/drawing/2014/main" id="{27FD260A-3C25-FBF8-E96E-43521AB88722}"/>
              </a:ext>
            </a:extLst>
          </p:cNvPr>
          <p:cNvSpPr txBox="1">
            <a:spLocks/>
          </p:cNvSpPr>
          <p:nvPr>
            <p:custDataLst>
              <p:tags r:id="rId2"/>
            </p:custDataLst>
          </p:nvPr>
        </p:nvSpPr>
        <p:spPr>
          <a:xfrm>
            <a:off x="6662614" y="289149"/>
            <a:ext cx="3983142" cy="524457"/>
          </a:xfrm>
          <a:prstGeom prst="rect">
            <a:avLst/>
          </a:prstGeom>
        </p:spPr>
        <p:txBody>
          <a:bodyPr lIns="90000" tIns="46800" rIns="90000" bIns="46800">
            <a:normAutofit lnSpcReduction="10000"/>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ln>
                  <a:noFill/>
                </a:ln>
                <a:solidFill>
                  <a:schemeClr val="accent1">
                    <a:lumMod val="60000"/>
                    <a:lumOff val="40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err="1">
                <a:latin typeface="Snap ITC" panose="04040A07060A02020202" pitchFamily="82" charset="0"/>
                <a:ea typeface="华文新魏" panose="02010800040101010101" pitchFamily="2" charset="-122"/>
              </a:rPr>
              <a:t>SuperPower</a:t>
            </a:r>
            <a:r>
              <a:rPr lang="en-US" altLang="zh-CN" sz="2400" dirty="0">
                <a:latin typeface="Snap ITC" panose="04040A07060A02020202" pitchFamily="82" charset="0"/>
                <a:ea typeface="华文新魏" panose="02010800040101010101" pitchFamily="2" charset="-122"/>
              </a:rPr>
              <a:t> Time</a:t>
            </a:r>
            <a:r>
              <a:rPr lang="zh-CN" altLang="en-US" sz="2400" dirty="0">
                <a:latin typeface="Snap ITC" panose="04040A07060A02020202" pitchFamily="82" charset="0"/>
                <a:ea typeface="华文新魏" panose="02010800040101010101" pitchFamily="2" charset="-122"/>
              </a:rPr>
              <a:t>！</a:t>
            </a:r>
            <a:endParaRPr lang="zh-CN" altLang="en-US" sz="2400" dirty="0">
              <a:latin typeface="华文新魏" panose="02010800040101010101" pitchFamily="2" charset="-122"/>
              <a:ea typeface="华文新魏" panose="02010800040101010101" pitchFamily="2" charset="-122"/>
            </a:endParaRPr>
          </a:p>
        </p:txBody>
      </p:sp>
      <p:sp>
        <p:nvSpPr>
          <p:cNvPr id="13" name="文本框 12">
            <a:extLst>
              <a:ext uri="{FF2B5EF4-FFF2-40B4-BE49-F238E27FC236}">
                <a16:creationId xmlns:a16="http://schemas.microsoft.com/office/drawing/2014/main" id="{C0CF8FA9-39D9-C139-AF5F-E7BFD655059E}"/>
              </a:ext>
            </a:extLst>
          </p:cNvPr>
          <p:cNvSpPr txBox="1"/>
          <p:nvPr>
            <p:custDataLst>
              <p:tags r:id="rId3"/>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04</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en-US" altLang="zh-CN" sz="2000" b="1" i="0" u="none" strike="noStrike" kern="1200" cap="none" spc="0" normalizeH="0" baseline="0" noProof="0" dirty="0" err="1">
                <a:ln>
                  <a:noFill/>
                </a:ln>
                <a:solidFill>
                  <a:schemeClr val="accent1">
                    <a:lumMod val="60000"/>
                    <a:lumOff val="40000"/>
                  </a:schemeClr>
                </a:solidFill>
                <a:effectLst/>
                <a:uLnTx/>
                <a:uFillTx/>
                <a:latin typeface="+mn-ea"/>
              </a:rPr>
              <a:t>SP_Control</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介绍</a:t>
            </a:r>
          </a:p>
        </p:txBody>
      </p:sp>
      <p:sp>
        <p:nvSpPr>
          <p:cNvPr id="3" name="Rectangle 2">
            <a:extLst>
              <a:ext uri="{FF2B5EF4-FFF2-40B4-BE49-F238E27FC236}">
                <a16:creationId xmlns:a16="http://schemas.microsoft.com/office/drawing/2014/main" id="{A49D9660-BF4D-4B3B-84E4-6EE8D9C20DEA}"/>
              </a:ext>
            </a:extLst>
          </p:cNvPr>
          <p:cNvSpPr>
            <a:spLocks noChangeArrowheads="1"/>
          </p:cNvSpPr>
          <p:nvPr/>
        </p:nvSpPr>
        <p:spPr bwMode="auto">
          <a:xfrm flipV="1">
            <a:off x="3581400" y="-1"/>
            <a:ext cx="8610600" cy="7324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931340F6-BE7B-40B0-A9DF-27909500467F}"/>
              </a:ext>
            </a:extLst>
          </p:cNvPr>
          <p:cNvSpPr>
            <a:spLocks noChangeArrowheads="1"/>
          </p:cNvSpPr>
          <p:nvPr/>
        </p:nvSpPr>
        <p:spPr bwMode="auto">
          <a:xfrm flipV="1">
            <a:off x="623052" y="796700"/>
            <a:ext cx="1143363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47F41A12-3BC9-4461-A9AA-9B6279FC5EED}"/>
              </a:ext>
            </a:extLst>
          </p:cNvPr>
          <p:cNvSpPr>
            <a:spLocks noChangeArrowheads="1"/>
          </p:cNvSpPr>
          <p:nvPr/>
        </p:nvSpPr>
        <p:spPr bwMode="auto">
          <a:xfrm>
            <a:off x="1236112" y="1321157"/>
            <a:ext cx="135233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pic>
        <p:nvPicPr>
          <p:cNvPr id="1025" name="Picture 1">
            <a:extLst>
              <a:ext uri="{FF2B5EF4-FFF2-40B4-BE49-F238E27FC236}">
                <a16:creationId xmlns:a16="http://schemas.microsoft.com/office/drawing/2014/main" id="{3A1EBEDC-F33F-4784-9050-C0C5B17509B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17131" y="1427219"/>
            <a:ext cx="6067425" cy="46767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2">
            <a:extLst>
              <a:ext uri="{FF2B5EF4-FFF2-40B4-BE49-F238E27FC236}">
                <a16:creationId xmlns:a16="http://schemas.microsoft.com/office/drawing/2014/main" id="{D5ED66BA-D074-422F-AB86-36806B19C7C1}"/>
              </a:ext>
            </a:extLst>
          </p:cNvPr>
          <p:cNvSpPr>
            <a:spLocks noChangeArrowheads="1"/>
          </p:cNvSpPr>
          <p:nvPr/>
        </p:nvSpPr>
        <p:spPr bwMode="auto">
          <a:xfrm>
            <a:off x="3317131" y="1427219"/>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1911766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E3DFC993-C643-C45F-87B4-3BD41B595DDE}"/>
              </a:ext>
            </a:extLst>
          </p:cNvPr>
          <p:cNvCxnSpPr/>
          <p:nvPr>
            <p:custDataLst>
              <p:tags r:id="rId1"/>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0">
            <a:extLst>
              <a:ext uri="{FF2B5EF4-FFF2-40B4-BE49-F238E27FC236}">
                <a16:creationId xmlns:a16="http://schemas.microsoft.com/office/drawing/2014/main" id="{27FD260A-3C25-FBF8-E96E-43521AB88722}"/>
              </a:ext>
            </a:extLst>
          </p:cNvPr>
          <p:cNvSpPr txBox="1">
            <a:spLocks/>
          </p:cNvSpPr>
          <p:nvPr>
            <p:custDataLst>
              <p:tags r:id="rId2"/>
            </p:custDataLst>
          </p:nvPr>
        </p:nvSpPr>
        <p:spPr>
          <a:xfrm>
            <a:off x="6662614" y="289149"/>
            <a:ext cx="3983142" cy="524457"/>
          </a:xfrm>
          <a:prstGeom prst="rect">
            <a:avLst/>
          </a:prstGeom>
        </p:spPr>
        <p:txBody>
          <a:bodyPr lIns="90000" tIns="46800" rIns="90000" bIns="46800">
            <a:normAutofit lnSpcReduction="10000"/>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ln>
                  <a:noFill/>
                </a:ln>
                <a:solidFill>
                  <a:schemeClr val="accent1">
                    <a:lumMod val="60000"/>
                    <a:lumOff val="40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err="1">
                <a:latin typeface="Snap ITC" panose="04040A07060A02020202" pitchFamily="82" charset="0"/>
                <a:ea typeface="华文新魏" panose="02010800040101010101" pitchFamily="2" charset="-122"/>
              </a:rPr>
              <a:t>SuperPower</a:t>
            </a:r>
            <a:r>
              <a:rPr lang="en-US" altLang="zh-CN" sz="2400" dirty="0">
                <a:latin typeface="Snap ITC" panose="04040A07060A02020202" pitchFamily="82" charset="0"/>
                <a:ea typeface="华文新魏" panose="02010800040101010101" pitchFamily="2" charset="-122"/>
              </a:rPr>
              <a:t> Time</a:t>
            </a:r>
            <a:r>
              <a:rPr lang="zh-CN" altLang="en-US" sz="2400" dirty="0">
                <a:latin typeface="Snap ITC" panose="04040A07060A02020202" pitchFamily="82" charset="0"/>
                <a:ea typeface="华文新魏" panose="02010800040101010101" pitchFamily="2" charset="-122"/>
              </a:rPr>
              <a:t>！</a:t>
            </a:r>
            <a:endParaRPr lang="zh-CN" altLang="en-US" sz="2400" dirty="0">
              <a:latin typeface="华文新魏" panose="02010800040101010101" pitchFamily="2" charset="-122"/>
              <a:ea typeface="华文新魏" panose="02010800040101010101" pitchFamily="2" charset="-122"/>
            </a:endParaRPr>
          </a:p>
        </p:txBody>
      </p:sp>
      <p:sp>
        <p:nvSpPr>
          <p:cNvPr id="13" name="文本框 12">
            <a:extLst>
              <a:ext uri="{FF2B5EF4-FFF2-40B4-BE49-F238E27FC236}">
                <a16:creationId xmlns:a16="http://schemas.microsoft.com/office/drawing/2014/main" id="{C0CF8FA9-39D9-C139-AF5F-E7BFD655059E}"/>
              </a:ext>
            </a:extLst>
          </p:cNvPr>
          <p:cNvSpPr txBox="1"/>
          <p:nvPr>
            <p:custDataLst>
              <p:tags r:id="rId3"/>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04</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en-US" altLang="zh-CN" sz="2000" b="1" i="0" u="none" strike="noStrike" kern="1200" cap="none" spc="0" normalizeH="0" baseline="0" noProof="0" dirty="0" err="1">
                <a:ln>
                  <a:noFill/>
                </a:ln>
                <a:solidFill>
                  <a:schemeClr val="accent1">
                    <a:lumMod val="60000"/>
                    <a:lumOff val="40000"/>
                  </a:schemeClr>
                </a:solidFill>
                <a:effectLst/>
                <a:uLnTx/>
                <a:uFillTx/>
                <a:latin typeface="+mn-ea"/>
              </a:rPr>
              <a:t>SP_Control</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介绍</a:t>
            </a:r>
          </a:p>
        </p:txBody>
      </p:sp>
      <p:sp>
        <p:nvSpPr>
          <p:cNvPr id="3" name="Rectangle 2">
            <a:extLst>
              <a:ext uri="{FF2B5EF4-FFF2-40B4-BE49-F238E27FC236}">
                <a16:creationId xmlns:a16="http://schemas.microsoft.com/office/drawing/2014/main" id="{A49D9660-BF4D-4B3B-84E4-6EE8D9C20DEA}"/>
              </a:ext>
            </a:extLst>
          </p:cNvPr>
          <p:cNvSpPr>
            <a:spLocks noChangeArrowheads="1"/>
          </p:cNvSpPr>
          <p:nvPr/>
        </p:nvSpPr>
        <p:spPr bwMode="auto">
          <a:xfrm flipV="1">
            <a:off x="3581400" y="-1"/>
            <a:ext cx="8610600" cy="7324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931340F6-BE7B-40B0-A9DF-27909500467F}"/>
              </a:ext>
            </a:extLst>
          </p:cNvPr>
          <p:cNvSpPr>
            <a:spLocks noChangeArrowheads="1"/>
          </p:cNvSpPr>
          <p:nvPr/>
        </p:nvSpPr>
        <p:spPr bwMode="auto">
          <a:xfrm flipV="1">
            <a:off x="623052" y="796700"/>
            <a:ext cx="1143363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47F41A12-3BC9-4461-A9AA-9B6279FC5EED}"/>
              </a:ext>
            </a:extLst>
          </p:cNvPr>
          <p:cNvSpPr>
            <a:spLocks noChangeArrowheads="1"/>
          </p:cNvSpPr>
          <p:nvPr/>
        </p:nvSpPr>
        <p:spPr bwMode="auto">
          <a:xfrm>
            <a:off x="1236112" y="1321157"/>
            <a:ext cx="135233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E4DE578F-9289-464B-8185-469824B33CCD}"/>
              </a:ext>
            </a:extLst>
          </p:cNvPr>
          <p:cNvSpPr>
            <a:spLocks noChangeArrowheads="1"/>
          </p:cNvSpPr>
          <p:nvPr/>
        </p:nvSpPr>
        <p:spPr bwMode="auto">
          <a:xfrm>
            <a:off x="3884234" y="325862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AutoShape 3">
            <a:extLst>
              <a:ext uri="{FF2B5EF4-FFF2-40B4-BE49-F238E27FC236}">
                <a16:creationId xmlns:a16="http://schemas.microsoft.com/office/drawing/2014/main" id="{F6D2A3BC-B3C7-49BE-8BF6-96A236B77593}"/>
              </a:ext>
            </a:extLst>
          </p:cNvPr>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124" name="Picture 4">
            <a:extLst>
              <a:ext uri="{FF2B5EF4-FFF2-40B4-BE49-F238E27FC236}">
                <a16:creationId xmlns:a16="http://schemas.microsoft.com/office/drawing/2014/main" id="{8D59408C-5F41-44B4-881F-722A25F813B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76450" y="1052421"/>
            <a:ext cx="7200900" cy="5362575"/>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5">
            <a:extLst>
              <a:ext uri="{FF2B5EF4-FFF2-40B4-BE49-F238E27FC236}">
                <a16:creationId xmlns:a16="http://schemas.microsoft.com/office/drawing/2014/main" id="{008461C5-1D97-41A7-B4F2-FC9550AE13E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0852498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E3DFC993-C643-C45F-87B4-3BD41B595DDE}"/>
              </a:ext>
            </a:extLst>
          </p:cNvPr>
          <p:cNvCxnSpPr/>
          <p:nvPr>
            <p:custDataLst>
              <p:tags r:id="rId1"/>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文本占位符 10">
            <a:extLst>
              <a:ext uri="{FF2B5EF4-FFF2-40B4-BE49-F238E27FC236}">
                <a16:creationId xmlns:a16="http://schemas.microsoft.com/office/drawing/2014/main" id="{27FD260A-3C25-FBF8-E96E-43521AB88722}"/>
              </a:ext>
            </a:extLst>
          </p:cNvPr>
          <p:cNvSpPr txBox="1">
            <a:spLocks/>
          </p:cNvSpPr>
          <p:nvPr>
            <p:custDataLst>
              <p:tags r:id="rId2"/>
            </p:custDataLst>
          </p:nvPr>
        </p:nvSpPr>
        <p:spPr>
          <a:xfrm>
            <a:off x="6662614" y="289149"/>
            <a:ext cx="3983142" cy="524457"/>
          </a:xfrm>
          <a:prstGeom prst="rect">
            <a:avLst/>
          </a:prstGeom>
        </p:spPr>
        <p:txBody>
          <a:bodyPr lIns="90000" tIns="46800" rIns="90000" bIns="46800">
            <a:normAutofit lnSpcReduction="10000"/>
          </a:bodyPr>
          <a:lstStyle>
            <a:lvl1pPr marL="0" indent="0" algn="l" defTabSz="914400" rtl="0" eaLnBrk="1" fontAlgn="auto" latinLnBrk="0" hangingPunct="1">
              <a:lnSpc>
                <a:spcPct val="130000"/>
              </a:lnSpc>
              <a:spcBef>
                <a:spcPts val="0"/>
              </a:spcBef>
              <a:spcAft>
                <a:spcPts val="1000"/>
              </a:spcAft>
              <a:buFont typeface="Arial" panose="020B0604020202020204" pitchFamily="34" charset="0"/>
              <a:buNone/>
              <a:defRPr sz="1600" u="none" strike="noStrike" kern="1200" cap="none" spc="150" normalizeH="0" baseline="0">
                <a:ln>
                  <a:noFill/>
                </a:ln>
                <a:solidFill>
                  <a:schemeClr val="accent1">
                    <a:lumMod val="60000"/>
                    <a:lumOff val="40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sz="2400" dirty="0" err="1">
                <a:latin typeface="Snap ITC" panose="04040A07060A02020202" pitchFamily="82" charset="0"/>
                <a:ea typeface="华文新魏" panose="02010800040101010101" pitchFamily="2" charset="-122"/>
              </a:rPr>
              <a:t>SuperPower</a:t>
            </a:r>
            <a:r>
              <a:rPr lang="en-US" altLang="zh-CN" sz="2400" dirty="0">
                <a:latin typeface="Snap ITC" panose="04040A07060A02020202" pitchFamily="82" charset="0"/>
                <a:ea typeface="华文新魏" panose="02010800040101010101" pitchFamily="2" charset="-122"/>
              </a:rPr>
              <a:t> Time</a:t>
            </a:r>
            <a:r>
              <a:rPr lang="zh-CN" altLang="en-US" sz="2400" dirty="0">
                <a:latin typeface="Snap ITC" panose="04040A07060A02020202" pitchFamily="82" charset="0"/>
                <a:ea typeface="华文新魏" panose="02010800040101010101" pitchFamily="2" charset="-122"/>
              </a:rPr>
              <a:t>！</a:t>
            </a:r>
            <a:endParaRPr lang="zh-CN" altLang="en-US" sz="2400" dirty="0">
              <a:latin typeface="华文新魏" panose="02010800040101010101" pitchFamily="2" charset="-122"/>
              <a:ea typeface="华文新魏" panose="02010800040101010101" pitchFamily="2" charset="-122"/>
            </a:endParaRPr>
          </a:p>
        </p:txBody>
      </p:sp>
      <p:sp>
        <p:nvSpPr>
          <p:cNvPr id="13" name="文本框 12">
            <a:extLst>
              <a:ext uri="{FF2B5EF4-FFF2-40B4-BE49-F238E27FC236}">
                <a16:creationId xmlns:a16="http://schemas.microsoft.com/office/drawing/2014/main" id="{C0CF8FA9-39D9-C139-AF5F-E7BFD655059E}"/>
              </a:ext>
            </a:extLst>
          </p:cNvPr>
          <p:cNvSpPr txBox="1"/>
          <p:nvPr>
            <p:custDataLst>
              <p:tags r:id="rId3"/>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04</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en-US" altLang="zh-CN" sz="2000" b="1" i="0" u="none" strike="noStrike" kern="1200" cap="none" spc="0" normalizeH="0" baseline="0" noProof="0" dirty="0" err="1">
                <a:ln>
                  <a:noFill/>
                </a:ln>
                <a:solidFill>
                  <a:schemeClr val="accent1">
                    <a:lumMod val="60000"/>
                    <a:lumOff val="40000"/>
                  </a:schemeClr>
                </a:solidFill>
                <a:effectLst/>
                <a:uLnTx/>
                <a:uFillTx/>
                <a:latin typeface="+mn-ea"/>
              </a:rPr>
              <a:t>SP_Control</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介绍</a:t>
            </a:r>
          </a:p>
        </p:txBody>
      </p:sp>
      <p:sp>
        <p:nvSpPr>
          <p:cNvPr id="3" name="Rectangle 2">
            <a:extLst>
              <a:ext uri="{FF2B5EF4-FFF2-40B4-BE49-F238E27FC236}">
                <a16:creationId xmlns:a16="http://schemas.microsoft.com/office/drawing/2014/main" id="{A49D9660-BF4D-4B3B-84E4-6EE8D9C20DEA}"/>
              </a:ext>
            </a:extLst>
          </p:cNvPr>
          <p:cNvSpPr>
            <a:spLocks noChangeArrowheads="1"/>
          </p:cNvSpPr>
          <p:nvPr/>
        </p:nvSpPr>
        <p:spPr bwMode="auto">
          <a:xfrm flipV="1">
            <a:off x="3581400" y="-1"/>
            <a:ext cx="8610600" cy="7324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931340F6-BE7B-40B0-A9DF-27909500467F}"/>
              </a:ext>
            </a:extLst>
          </p:cNvPr>
          <p:cNvSpPr>
            <a:spLocks noChangeArrowheads="1"/>
          </p:cNvSpPr>
          <p:nvPr/>
        </p:nvSpPr>
        <p:spPr bwMode="auto">
          <a:xfrm flipV="1">
            <a:off x="623052" y="796700"/>
            <a:ext cx="11433632"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5" name="Rectangle 2">
            <a:extLst>
              <a:ext uri="{FF2B5EF4-FFF2-40B4-BE49-F238E27FC236}">
                <a16:creationId xmlns:a16="http://schemas.microsoft.com/office/drawing/2014/main" id="{47F41A12-3BC9-4461-A9AA-9B6279FC5EED}"/>
              </a:ext>
            </a:extLst>
          </p:cNvPr>
          <p:cNvSpPr>
            <a:spLocks noChangeArrowheads="1"/>
          </p:cNvSpPr>
          <p:nvPr/>
        </p:nvSpPr>
        <p:spPr bwMode="auto">
          <a:xfrm>
            <a:off x="1236112" y="1321157"/>
            <a:ext cx="1352339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6" name="Rectangle 2">
            <a:extLst>
              <a:ext uri="{FF2B5EF4-FFF2-40B4-BE49-F238E27FC236}">
                <a16:creationId xmlns:a16="http://schemas.microsoft.com/office/drawing/2014/main" id="{E4DE578F-9289-464B-8185-469824B33CCD}"/>
              </a:ext>
            </a:extLst>
          </p:cNvPr>
          <p:cNvSpPr>
            <a:spLocks noChangeArrowheads="1"/>
          </p:cNvSpPr>
          <p:nvPr/>
        </p:nvSpPr>
        <p:spPr bwMode="auto">
          <a:xfrm>
            <a:off x="3884234" y="325862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AutoShape 3">
            <a:extLst>
              <a:ext uri="{FF2B5EF4-FFF2-40B4-BE49-F238E27FC236}">
                <a16:creationId xmlns:a16="http://schemas.microsoft.com/office/drawing/2014/main" id="{F6D2A3BC-B3C7-49BE-8BF6-96A236B77593}"/>
              </a:ext>
            </a:extLst>
          </p:cNvPr>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Rectangle 5">
            <a:extLst>
              <a:ext uri="{FF2B5EF4-FFF2-40B4-BE49-F238E27FC236}">
                <a16:creationId xmlns:a16="http://schemas.microsoft.com/office/drawing/2014/main" id="{008461C5-1D97-41A7-B4F2-FC9550AE13ED}"/>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7169" name="Picture 1">
            <a:extLst>
              <a:ext uri="{FF2B5EF4-FFF2-40B4-BE49-F238E27FC236}">
                <a16:creationId xmlns:a16="http://schemas.microsoft.com/office/drawing/2014/main" id="{2BC63D8F-C406-4A75-859B-AFB65AE0385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75442" y="1982362"/>
            <a:ext cx="8172450" cy="30480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2">
            <a:extLst>
              <a:ext uri="{FF2B5EF4-FFF2-40B4-BE49-F238E27FC236}">
                <a16:creationId xmlns:a16="http://schemas.microsoft.com/office/drawing/2014/main" id="{2BA6CC27-355E-4996-871E-21896B9269B0}"/>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880949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占位符 7"/>
          <p:cNvSpPr>
            <a:spLocks noGrp="1"/>
          </p:cNvSpPr>
          <p:nvPr>
            <p:ph type="body" sz="quarter" idx="4294967295"/>
            <p:custDataLst>
              <p:tags r:id="rId2"/>
            </p:custDataLst>
          </p:nvPr>
        </p:nvSpPr>
        <p:spPr>
          <a:xfrm>
            <a:off x="698065" y="4236127"/>
            <a:ext cx="3927374" cy="1072144"/>
          </a:xfrm>
        </p:spPr>
        <p:txBody>
          <a:bodyPr>
            <a:normAutofit fontScale="85000" lnSpcReduction="10000"/>
          </a:bodyPr>
          <a:lstStyle/>
          <a:p>
            <a:pPr marL="0" indent="0" algn="l">
              <a:buNone/>
            </a:pPr>
            <a:r>
              <a:rPr lang="zh-CN" altLang="en-US" i="1" dirty="0">
                <a:solidFill>
                  <a:schemeClr val="lt1"/>
                </a:solidFill>
              </a:rPr>
              <a:t>  除了作业之外尽可能多加练习，目前带大家熟悉了一遍编译的过程，编写的程序也比较简单，</a:t>
            </a:r>
            <a:r>
              <a:rPr lang="en-US" altLang="zh-CN" i="1" dirty="0">
                <a:solidFill>
                  <a:schemeClr val="lt1"/>
                </a:solidFill>
              </a:rPr>
              <a:t>C++/Python</a:t>
            </a:r>
            <a:r>
              <a:rPr lang="zh-CN" altLang="en-US" i="1" dirty="0">
                <a:solidFill>
                  <a:schemeClr val="lt1"/>
                </a:solidFill>
              </a:rPr>
              <a:t>是基本功，大家下去之后学习</a:t>
            </a:r>
            <a:r>
              <a:rPr lang="en-US" altLang="zh-CN" i="1" dirty="0">
                <a:solidFill>
                  <a:schemeClr val="lt1"/>
                </a:solidFill>
              </a:rPr>
              <a:t>/</a:t>
            </a:r>
            <a:r>
              <a:rPr lang="zh-CN" altLang="en-US" i="1" dirty="0">
                <a:solidFill>
                  <a:schemeClr val="lt1"/>
                </a:solidFill>
              </a:rPr>
              <a:t>回顾一下函数</a:t>
            </a:r>
            <a:r>
              <a:rPr lang="en-US" altLang="zh-CN" i="1" dirty="0">
                <a:solidFill>
                  <a:schemeClr val="lt1"/>
                </a:solidFill>
              </a:rPr>
              <a:t>/</a:t>
            </a:r>
            <a:r>
              <a:rPr lang="zh-CN" altLang="en-US" i="1" dirty="0">
                <a:solidFill>
                  <a:schemeClr val="lt1"/>
                </a:solidFill>
              </a:rPr>
              <a:t>结构体的概念。</a:t>
            </a:r>
          </a:p>
        </p:txBody>
      </p:sp>
      <p:pic>
        <p:nvPicPr>
          <p:cNvPr id="5" name="图片 4" descr="图片1"/>
          <p:cNvPicPr>
            <a:picLocks noChangeAspect="1"/>
          </p:cNvPicPr>
          <p:nvPr/>
        </p:nvPicPr>
        <p:blipFill>
          <a:blip r:embed="rId7"/>
          <a:stretch>
            <a:fillRect/>
          </a:stretch>
        </p:blipFill>
        <p:spPr>
          <a:xfrm>
            <a:off x="5802630" y="6361430"/>
            <a:ext cx="584200" cy="496570"/>
          </a:xfrm>
          <a:prstGeom prst="rect">
            <a:avLst/>
          </a:prstGeom>
        </p:spPr>
      </p:pic>
      <p:pic>
        <p:nvPicPr>
          <p:cNvPr id="4" name="图片 3" descr="队旗元素3"/>
          <p:cNvPicPr>
            <a:picLocks noChangeAspect="1"/>
          </p:cNvPicPr>
          <p:nvPr/>
        </p:nvPicPr>
        <p:blipFill>
          <a:blip r:embed="rId8"/>
          <a:stretch>
            <a:fillRect/>
          </a:stretch>
        </p:blipFill>
        <p:spPr>
          <a:xfrm>
            <a:off x="11143717" y="5915066"/>
            <a:ext cx="743483" cy="743483"/>
          </a:xfrm>
          <a:prstGeom prst="rect">
            <a:avLst/>
          </a:prstGeom>
        </p:spPr>
      </p:pic>
      <p:pic>
        <p:nvPicPr>
          <p:cNvPr id="6" name="图片 5" descr="校旗2"/>
          <p:cNvPicPr>
            <a:picLocks noChangeAspect="1"/>
          </p:cNvPicPr>
          <p:nvPr/>
        </p:nvPicPr>
        <p:blipFill>
          <a:blip r:embed="rId9"/>
          <a:stretch>
            <a:fillRect/>
          </a:stretch>
        </p:blipFill>
        <p:spPr>
          <a:xfrm>
            <a:off x="9593764" y="5968160"/>
            <a:ext cx="1657985" cy="646430"/>
          </a:xfrm>
          <a:prstGeom prst="rect">
            <a:avLst/>
          </a:prstGeom>
        </p:spPr>
      </p:pic>
      <p:pic>
        <p:nvPicPr>
          <p:cNvPr id="53" name="图片 52" descr="正赛-05"/>
          <p:cNvPicPr>
            <a:picLocks noChangeAspect="1"/>
          </p:cNvPicPr>
          <p:nvPr/>
        </p:nvPicPr>
        <p:blipFill rotWithShape="1">
          <a:blip r:embed="rId10" cstate="screen">
            <a:duotone>
              <a:prstClr val="black"/>
              <a:schemeClr val="bg1">
                <a:tint val="45000"/>
                <a:satMod val="400000"/>
              </a:schemeClr>
            </a:duotone>
          </a:blip>
          <a:srcRect/>
          <a:stretch>
            <a:fillRect/>
          </a:stretch>
        </p:blipFill>
        <p:spPr>
          <a:xfrm>
            <a:off x="8150225" y="-106045"/>
            <a:ext cx="2574290" cy="334010"/>
          </a:xfrm>
          <a:prstGeom prst="rect">
            <a:avLst/>
          </a:prstGeom>
        </p:spPr>
      </p:pic>
      <p:pic>
        <p:nvPicPr>
          <p:cNvPr id="3" name="图片 2" descr="正赛-05"/>
          <p:cNvPicPr>
            <a:picLocks noChangeAspect="1"/>
          </p:cNvPicPr>
          <p:nvPr/>
        </p:nvPicPr>
        <p:blipFill rotWithShape="1">
          <a:blip r:embed="rId10" cstate="screen">
            <a:duotone>
              <a:prstClr val="black"/>
              <a:schemeClr val="bg1">
                <a:tint val="45000"/>
                <a:satMod val="400000"/>
              </a:schemeClr>
            </a:duotone>
          </a:blip>
          <a:srcRect/>
          <a:stretch>
            <a:fillRect/>
          </a:stretch>
        </p:blipFill>
        <p:spPr>
          <a:xfrm>
            <a:off x="1237615" y="-106045"/>
            <a:ext cx="2574290" cy="334010"/>
          </a:xfrm>
          <a:prstGeom prst="rect">
            <a:avLst/>
          </a:prstGeom>
        </p:spPr>
      </p:pic>
      <p:pic>
        <p:nvPicPr>
          <p:cNvPr id="9" name="图片 8" descr="正赛-05"/>
          <p:cNvPicPr>
            <a:picLocks noChangeAspect="1"/>
          </p:cNvPicPr>
          <p:nvPr/>
        </p:nvPicPr>
        <p:blipFill rotWithShape="1">
          <a:blip r:embed="rId10" cstate="screen">
            <a:duotone>
              <a:prstClr val="black"/>
              <a:schemeClr val="bg1">
                <a:tint val="45000"/>
                <a:satMod val="400000"/>
              </a:schemeClr>
            </a:duotone>
          </a:blip>
          <a:srcRect/>
          <a:stretch>
            <a:fillRect/>
          </a:stretch>
        </p:blipFill>
        <p:spPr>
          <a:xfrm rot="16200000">
            <a:off x="-1209675" y="1417320"/>
            <a:ext cx="2574290" cy="334010"/>
          </a:xfrm>
          <a:prstGeom prst="rect">
            <a:avLst/>
          </a:prstGeom>
        </p:spPr>
      </p:pic>
      <p:pic>
        <p:nvPicPr>
          <p:cNvPr id="10" name="图片 9" descr="正赛-05"/>
          <p:cNvPicPr>
            <a:picLocks noChangeAspect="1"/>
          </p:cNvPicPr>
          <p:nvPr/>
        </p:nvPicPr>
        <p:blipFill rotWithShape="1">
          <a:blip r:embed="rId10" cstate="screen">
            <a:duotone>
              <a:prstClr val="black"/>
              <a:schemeClr val="bg1">
                <a:tint val="45000"/>
                <a:satMod val="400000"/>
              </a:schemeClr>
            </a:duotone>
          </a:blip>
          <a:srcRect/>
          <a:stretch>
            <a:fillRect/>
          </a:stretch>
        </p:blipFill>
        <p:spPr>
          <a:xfrm rot="5400000">
            <a:off x="10826115" y="1348105"/>
            <a:ext cx="2574290" cy="334010"/>
          </a:xfrm>
          <a:prstGeom prst="rect">
            <a:avLst/>
          </a:prstGeom>
        </p:spPr>
      </p:pic>
      <p:sp>
        <p:nvSpPr>
          <p:cNvPr id="13" name="标题 6">
            <a:extLst>
              <a:ext uri="{FF2B5EF4-FFF2-40B4-BE49-F238E27FC236}">
                <a16:creationId xmlns:a16="http://schemas.microsoft.com/office/drawing/2014/main" id="{38167347-C012-FD06-1A3E-C705B1FA8D67}"/>
              </a:ext>
            </a:extLst>
          </p:cNvPr>
          <p:cNvSpPr txBox="1">
            <a:spLocks/>
          </p:cNvSpPr>
          <p:nvPr>
            <p:custDataLst>
              <p:tags r:id="rId3"/>
            </p:custDataLst>
          </p:nvPr>
        </p:nvSpPr>
        <p:spPr>
          <a:xfrm>
            <a:off x="1288527" y="1373181"/>
            <a:ext cx="2472465" cy="1145254"/>
          </a:xfrm>
          <a:prstGeom prst="rect">
            <a:avLst/>
          </a:prstGeom>
        </p:spPr>
        <p:txBody>
          <a:bodyPr/>
          <a:lst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a:lstStyle>
          <a:p>
            <a:pPr algn="ctr"/>
            <a:r>
              <a:rPr lang="zh-CN" altLang="en-US" sz="6000" dirty="0">
                <a:solidFill>
                  <a:schemeClr val="accent1"/>
                </a:solidFill>
              </a:rPr>
              <a:t>作业</a:t>
            </a:r>
            <a:endParaRPr lang="zh-CN" altLang="zh-CN" sz="6000" dirty="0">
              <a:solidFill>
                <a:schemeClr val="accent1"/>
              </a:solidFill>
            </a:endParaRPr>
          </a:p>
        </p:txBody>
      </p:sp>
      <p:cxnSp>
        <p:nvCxnSpPr>
          <p:cNvPr id="16" name="直接连接符 15">
            <a:extLst>
              <a:ext uri="{FF2B5EF4-FFF2-40B4-BE49-F238E27FC236}">
                <a16:creationId xmlns:a16="http://schemas.microsoft.com/office/drawing/2014/main" id="{EB1A5450-5B8A-5A14-E471-6F46A56A2BFE}"/>
              </a:ext>
            </a:extLst>
          </p:cNvPr>
          <p:cNvCxnSpPr/>
          <p:nvPr>
            <p:custDataLst>
              <p:tags r:id="rId4"/>
            </p:custDataLst>
          </p:nvPr>
        </p:nvCxnSpPr>
        <p:spPr>
          <a:xfrm>
            <a:off x="698065" y="948480"/>
            <a:ext cx="10701455" cy="0"/>
          </a:xfrm>
          <a:prstGeom prst="line">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7" name="文本框 16">
            <a:extLst>
              <a:ext uri="{FF2B5EF4-FFF2-40B4-BE49-F238E27FC236}">
                <a16:creationId xmlns:a16="http://schemas.microsoft.com/office/drawing/2014/main" id="{0931949C-F57B-5ADB-92C4-FB319C78A8DF}"/>
              </a:ext>
            </a:extLst>
          </p:cNvPr>
          <p:cNvSpPr txBox="1"/>
          <p:nvPr>
            <p:custDataLst>
              <p:tags r:id="rId5"/>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50000"/>
                  </a:schemeClr>
                </a:solidFill>
                <a:effectLst/>
                <a:uLnTx/>
                <a:uFillTx/>
                <a:latin typeface="Arial" panose="020B0604020202020204" pitchFamily="34" charset="0"/>
                <a:ea typeface="+mj-ea"/>
                <a:cs typeface="Arial" panose="020B0604020202020204" pitchFamily="34" charset="0"/>
              </a:rPr>
              <a:t>05</a:t>
            </a:r>
            <a:r>
              <a:rPr kumimoji="0" lang="en-US" altLang="zh-CN" sz="2000" b="1" i="0" u="none" strike="noStrike" kern="1200" cap="none" spc="0" normalizeH="0" baseline="0" noProof="0" dirty="0">
                <a:ln>
                  <a:noFill/>
                </a:ln>
                <a:solidFill>
                  <a:schemeClr val="accent1">
                    <a:lumMod val="50000"/>
                  </a:schemeClr>
                </a:solidFill>
                <a:effectLst/>
                <a:uLnTx/>
                <a:uFillTx/>
                <a:latin typeface="+mn-ea"/>
                <a:cs typeface="+mn-cs"/>
              </a:rPr>
              <a:t> </a:t>
            </a:r>
            <a:r>
              <a:rPr kumimoji="0" lang="zh-CN" altLang="en-US" sz="2000" b="1" i="0" u="none" strike="noStrike" kern="1200" cap="none" spc="0" normalizeH="0" baseline="0" noProof="0" dirty="0">
                <a:ln>
                  <a:noFill/>
                </a:ln>
                <a:solidFill>
                  <a:schemeClr val="accent1">
                    <a:lumMod val="50000"/>
                  </a:schemeClr>
                </a:solidFill>
                <a:effectLst/>
                <a:uLnTx/>
                <a:uFillTx/>
                <a:latin typeface="+mn-ea"/>
              </a:rPr>
              <a:t>作业安排</a:t>
            </a:r>
          </a:p>
        </p:txBody>
      </p:sp>
      <p:sp>
        <p:nvSpPr>
          <p:cNvPr id="18" name="文本框 17">
            <a:extLst>
              <a:ext uri="{FF2B5EF4-FFF2-40B4-BE49-F238E27FC236}">
                <a16:creationId xmlns:a16="http://schemas.microsoft.com/office/drawing/2014/main" id="{93D1D13F-DAAD-AD7C-F2F4-11072F0E7C08}"/>
              </a:ext>
            </a:extLst>
          </p:cNvPr>
          <p:cNvSpPr txBox="1"/>
          <p:nvPr/>
        </p:nvSpPr>
        <p:spPr>
          <a:xfrm>
            <a:off x="698065" y="2467494"/>
            <a:ext cx="3927374" cy="1388366"/>
          </a:xfrm>
          <a:prstGeom prst="rect">
            <a:avLst/>
          </a:prstGeom>
          <a:noFill/>
        </p:spPr>
        <p:txBody>
          <a:bodyPr wrap="square" rtlCol="0">
            <a:noAutofit/>
          </a:bodyPr>
          <a:lstStyle/>
          <a:p>
            <a:r>
              <a:rPr lang="zh-CN" altLang="en-US" dirty="0">
                <a:solidFill>
                  <a:schemeClr val="bg1"/>
                </a:solidFill>
                <a:effectLst/>
              </a:rPr>
              <a:t>熟悉今天上课所讲的流程，理解概念，</a:t>
            </a:r>
            <a:endParaRPr lang="en-US" altLang="zh-CN" dirty="0">
              <a:solidFill>
                <a:schemeClr val="bg1"/>
              </a:solidFill>
              <a:effectLst/>
            </a:endParaRPr>
          </a:p>
          <a:p>
            <a:r>
              <a:rPr lang="zh-CN" altLang="en-US" dirty="0">
                <a:solidFill>
                  <a:schemeClr val="bg1"/>
                </a:solidFill>
                <a:effectLst/>
              </a:rPr>
              <a:t>掌握程序编译步骤。</a:t>
            </a:r>
            <a:endParaRPr lang="en-US" altLang="zh-CN" dirty="0">
              <a:solidFill>
                <a:schemeClr val="bg1"/>
              </a:solidFill>
              <a:effectLst/>
            </a:endParaRPr>
          </a:p>
          <a:p>
            <a:r>
              <a:rPr lang="zh-CN" altLang="en-US" dirty="0">
                <a:solidFill>
                  <a:schemeClr val="bg1"/>
                </a:solidFill>
              </a:rPr>
              <a:t>学习</a:t>
            </a:r>
            <a:r>
              <a:rPr lang="zh-CN" altLang="en-US" dirty="0">
                <a:solidFill>
                  <a:schemeClr val="bg1"/>
                </a:solidFill>
                <a:effectLst/>
              </a:rPr>
              <a:t>参考链接，通过</a:t>
            </a:r>
            <a:r>
              <a:rPr lang="en-US" altLang="zh-CN" dirty="0" err="1">
                <a:solidFill>
                  <a:schemeClr val="bg1"/>
                </a:solidFill>
                <a:effectLst/>
              </a:rPr>
              <a:t>VScode</a:t>
            </a:r>
            <a:r>
              <a:rPr lang="zh-CN" altLang="en-US" dirty="0">
                <a:solidFill>
                  <a:schemeClr val="bg1"/>
                </a:solidFill>
                <a:effectLst/>
              </a:rPr>
              <a:t>集成实现</a:t>
            </a:r>
            <a:r>
              <a:rPr lang="en-US" altLang="zh-CN" dirty="0">
                <a:solidFill>
                  <a:schemeClr val="bg1"/>
                </a:solidFill>
                <a:effectLst/>
              </a:rPr>
              <a:t>C++</a:t>
            </a:r>
            <a:r>
              <a:rPr lang="zh-CN" altLang="en-US" dirty="0">
                <a:solidFill>
                  <a:schemeClr val="bg1"/>
                </a:solidFill>
                <a:effectLst/>
              </a:rPr>
              <a:t>版本及</a:t>
            </a:r>
            <a:r>
              <a:rPr lang="en-US" altLang="zh-CN" dirty="0">
                <a:solidFill>
                  <a:schemeClr val="bg1"/>
                </a:solidFill>
                <a:effectLst/>
              </a:rPr>
              <a:t>Python</a:t>
            </a:r>
            <a:r>
              <a:rPr lang="zh-CN" altLang="en-US" dirty="0">
                <a:solidFill>
                  <a:schemeClr val="bg1"/>
                </a:solidFill>
                <a:effectLst/>
              </a:rPr>
              <a:t>版本的</a:t>
            </a:r>
            <a:r>
              <a:rPr lang="en-US" altLang="zh-CN" dirty="0" err="1">
                <a:solidFill>
                  <a:schemeClr val="bg1"/>
                </a:solidFill>
                <a:effectLst/>
              </a:rPr>
              <a:t>helloworld</a:t>
            </a:r>
            <a:endParaRPr lang="en-US" altLang="zh-CN" dirty="0">
              <a:solidFill>
                <a:schemeClr val="bg1"/>
              </a:solidFill>
              <a:effectLst/>
            </a:endParaRPr>
          </a:p>
          <a:p>
            <a:r>
              <a:rPr lang="zh-CN" altLang="en-US" dirty="0">
                <a:solidFill>
                  <a:schemeClr val="bg1"/>
                </a:solidFill>
              </a:rPr>
              <a:t>预期效果：</a:t>
            </a:r>
            <a:r>
              <a:rPr lang="en-US" altLang="zh-CN" dirty="0" err="1">
                <a:solidFill>
                  <a:schemeClr val="bg1"/>
                </a:solidFill>
              </a:rPr>
              <a:t>ctrl+shift+B</a:t>
            </a:r>
            <a:r>
              <a:rPr lang="en-US" altLang="zh-CN" dirty="0">
                <a:solidFill>
                  <a:schemeClr val="bg1"/>
                </a:solidFill>
              </a:rPr>
              <a:t> </a:t>
            </a:r>
            <a:r>
              <a:rPr lang="zh-CN" altLang="en-US" dirty="0">
                <a:solidFill>
                  <a:schemeClr val="bg1"/>
                </a:solidFill>
              </a:rPr>
              <a:t>一键编译</a:t>
            </a:r>
            <a:endParaRPr lang="en-US" altLang="zh-CN" dirty="0">
              <a:solidFill>
                <a:schemeClr val="bg1"/>
              </a:solidFill>
            </a:endParaRPr>
          </a:p>
        </p:txBody>
      </p:sp>
      <p:sp>
        <p:nvSpPr>
          <p:cNvPr id="7" name="文本框 6">
            <a:extLst>
              <a:ext uri="{FF2B5EF4-FFF2-40B4-BE49-F238E27FC236}">
                <a16:creationId xmlns:a16="http://schemas.microsoft.com/office/drawing/2014/main" id="{1364F9F5-7A8D-8803-6246-E975409ECA01}"/>
              </a:ext>
            </a:extLst>
          </p:cNvPr>
          <p:cNvSpPr txBox="1"/>
          <p:nvPr/>
        </p:nvSpPr>
        <p:spPr>
          <a:xfrm>
            <a:off x="5215901" y="1267165"/>
            <a:ext cx="6184074" cy="1200329"/>
          </a:xfrm>
          <a:prstGeom prst="rect">
            <a:avLst/>
          </a:prstGeom>
          <a:noFill/>
        </p:spPr>
        <p:txBody>
          <a:bodyPr wrap="square">
            <a:spAutoFit/>
          </a:bodyPr>
          <a:lstStyle/>
          <a:p>
            <a:r>
              <a:rPr lang="en-US" altLang="zh-CN" dirty="0">
                <a:effectLst/>
              </a:rPr>
              <a:t># </a:t>
            </a:r>
            <a:r>
              <a:rPr lang="zh-CN" altLang="en-US" dirty="0">
                <a:effectLst/>
              </a:rPr>
              <a:t>参考链接：</a:t>
            </a:r>
            <a:endParaRPr lang="en-US" altLang="zh-CN" dirty="0">
              <a:effectLst/>
            </a:endParaRPr>
          </a:p>
          <a:p>
            <a:r>
              <a:rPr lang="en-US" altLang="zh-CN" dirty="0">
                <a:effectLst/>
              </a:rPr>
              <a:t>http://www.autolabor.com.cn/book/ROSTutorials/chapter1/14-ros-ji-cheng-kai-fa-huan-jing-da-jian/142-an-zhuang-vscode.html</a:t>
            </a:r>
          </a:p>
        </p:txBody>
      </p:sp>
      <p:pic>
        <p:nvPicPr>
          <p:cNvPr id="14" name="图片 13">
            <a:extLst>
              <a:ext uri="{FF2B5EF4-FFF2-40B4-BE49-F238E27FC236}">
                <a16:creationId xmlns:a16="http://schemas.microsoft.com/office/drawing/2014/main" id="{6A53F835-3A10-E131-AA09-84804644307E}"/>
              </a:ext>
            </a:extLst>
          </p:cNvPr>
          <p:cNvPicPr>
            <a:picLocks noChangeAspect="1"/>
          </p:cNvPicPr>
          <p:nvPr/>
        </p:nvPicPr>
        <p:blipFill>
          <a:blip r:embed="rId11"/>
          <a:stretch>
            <a:fillRect/>
          </a:stretch>
        </p:blipFill>
        <p:spPr>
          <a:xfrm>
            <a:off x="5358831" y="2518435"/>
            <a:ext cx="6035848" cy="3109376"/>
          </a:xfrm>
          <a:prstGeom prst="rect">
            <a:avLst/>
          </a:prstGeom>
        </p:spPr>
      </p:pic>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a:extLst>
              <a:ext uri="{FF2B5EF4-FFF2-40B4-BE49-F238E27FC236}">
                <a16:creationId xmlns:a16="http://schemas.microsoft.com/office/drawing/2014/main" id="{B5DA7FD6-56F0-146A-2B92-245B4E038686}"/>
              </a:ext>
            </a:extLst>
          </p:cNvPr>
          <p:cNvSpPr txBox="1"/>
          <p:nvPr>
            <p:custDataLst>
              <p:tags r:id="rId2"/>
            </p:custDataLst>
          </p:nvPr>
        </p:nvSpPr>
        <p:spPr>
          <a:xfrm>
            <a:off x="798489" y="551378"/>
            <a:ext cx="3589444" cy="307777"/>
          </a:xfrm>
          <a:prstGeom prst="rect">
            <a:avLst/>
          </a:prstGeom>
          <a:solidFill>
            <a:schemeClr val="bg2"/>
          </a:solid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01</a:t>
            </a:r>
            <a:r>
              <a:rPr kumimoji="0" lang="en-US" altLang="zh-CN" sz="2000" b="0"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n-ea"/>
                <a:cs typeface="+mn-cs"/>
              </a:rPr>
              <a:t>ROS</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cs typeface="+mn-cs"/>
              </a:rPr>
              <a:t>组培训概述（暂定）</a:t>
            </a:r>
          </a:p>
        </p:txBody>
      </p:sp>
      <p:cxnSp>
        <p:nvCxnSpPr>
          <p:cNvPr id="20" name="直接连接符 19">
            <a:extLst>
              <a:ext uri="{FF2B5EF4-FFF2-40B4-BE49-F238E27FC236}">
                <a16:creationId xmlns:a16="http://schemas.microsoft.com/office/drawing/2014/main" id="{80911B27-7A78-2E5D-2E7D-063F23034606}"/>
              </a:ext>
            </a:extLst>
          </p:cNvPr>
          <p:cNvCxnSpPr/>
          <p:nvPr>
            <p:custDataLst>
              <p:tags r:id="rId3"/>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A1F80296-3169-4CC0-BCD2-D5CFD826907E}"/>
              </a:ext>
            </a:extLst>
          </p:cNvPr>
          <p:cNvPicPr>
            <a:picLocks noChangeAspect="1"/>
          </p:cNvPicPr>
          <p:nvPr/>
        </p:nvPicPr>
        <p:blipFill>
          <a:blip r:embed="rId5"/>
          <a:stretch>
            <a:fillRect/>
          </a:stretch>
        </p:blipFill>
        <p:spPr>
          <a:xfrm>
            <a:off x="698064" y="1122220"/>
            <a:ext cx="8261867" cy="5284515"/>
          </a:xfrm>
          <a:prstGeom prst="rect">
            <a:avLst/>
          </a:prstGeom>
        </p:spPr>
      </p:pic>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队旗元素3"/>
          <p:cNvPicPr>
            <a:picLocks noChangeAspect="1"/>
          </p:cNvPicPr>
          <p:nvPr/>
        </p:nvPicPr>
        <p:blipFill>
          <a:blip r:embed="rId6"/>
          <a:stretch>
            <a:fillRect/>
          </a:stretch>
        </p:blipFill>
        <p:spPr>
          <a:xfrm>
            <a:off x="11399520" y="5586095"/>
            <a:ext cx="792480" cy="792480"/>
          </a:xfrm>
          <a:prstGeom prst="rect">
            <a:avLst/>
          </a:prstGeom>
        </p:spPr>
      </p:pic>
      <p:pic>
        <p:nvPicPr>
          <p:cNvPr id="12" name="图片 11" descr="校旗2"/>
          <p:cNvPicPr>
            <a:picLocks noChangeAspect="1"/>
          </p:cNvPicPr>
          <p:nvPr/>
        </p:nvPicPr>
        <p:blipFill>
          <a:blip r:embed="rId7"/>
          <a:stretch>
            <a:fillRect/>
          </a:stretch>
        </p:blipFill>
        <p:spPr>
          <a:xfrm>
            <a:off x="10422255" y="6246495"/>
            <a:ext cx="1068070" cy="416560"/>
          </a:xfrm>
          <a:prstGeom prst="rect">
            <a:avLst/>
          </a:prstGeom>
        </p:spPr>
      </p:pic>
      <p:sp>
        <p:nvSpPr>
          <p:cNvPr id="10" name="文本框 9">
            <a:extLst>
              <a:ext uri="{FF2B5EF4-FFF2-40B4-BE49-F238E27FC236}">
                <a16:creationId xmlns:a16="http://schemas.microsoft.com/office/drawing/2014/main" id="{9C498918-9C51-9C13-8D37-D489951439AC}"/>
              </a:ext>
            </a:extLst>
          </p:cNvPr>
          <p:cNvSpPr txBox="1"/>
          <p:nvPr>
            <p:custDataLst>
              <p:tags r:id="rId2"/>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cxnSp>
        <p:nvCxnSpPr>
          <p:cNvPr id="11" name="直接连接符 10">
            <a:extLst>
              <a:ext uri="{FF2B5EF4-FFF2-40B4-BE49-F238E27FC236}">
                <a16:creationId xmlns:a16="http://schemas.microsoft.com/office/drawing/2014/main" id="{47DD776F-A0FC-FBAA-66CA-0007E937D054}"/>
              </a:ext>
            </a:extLst>
          </p:cNvPr>
          <p:cNvCxnSpPr/>
          <p:nvPr>
            <p:custDataLst>
              <p:tags r:id="rId3"/>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4"/>
            </p:custDataLst>
          </p:nvPr>
        </p:nvSpPr>
        <p:spPr>
          <a:xfrm>
            <a:off x="2363393" y="551377"/>
            <a:ext cx="3514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ROS</a:t>
            </a:r>
            <a:r>
              <a:rPr lang="zh-CN" altLang="en-US" sz="2000" dirty="0">
                <a:solidFill>
                  <a:schemeClr val="bg1"/>
                </a:solidFill>
                <a:latin typeface="+mj-lt"/>
                <a:ea typeface="+mj-ea"/>
              </a:rPr>
              <a:t>介绍</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3" name="文本框 2">
            <a:extLst>
              <a:ext uri="{FF2B5EF4-FFF2-40B4-BE49-F238E27FC236}">
                <a16:creationId xmlns:a16="http://schemas.microsoft.com/office/drawing/2014/main" id="{A23039F2-D731-A95C-DBEF-0340A8793ADD}"/>
              </a:ext>
            </a:extLst>
          </p:cNvPr>
          <p:cNvSpPr txBox="1"/>
          <p:nvPr/>
        </p:nvSpPr>
        <p:spPr>
          <a:xfrm>
            <a:off x="607260" y="1098906"/>
            <a:ext cx="10792260" cy="369332"/>
          </a:xfrm>
          <a:prstGeom prst="rect">
            <a:avLst/>
          </a:prstGeom>
          <a:noFill/>
        </p:spPr>
        <p:txBody>
          <a:bodyPr wrap="square">
            <a:spAutoFit/>
          </a:bodyPr>
          <a:lstStyle/>
          <a:p>
            <a:r>
              <a:rPr lang="en-US" altLang="zh-CN" dirty="0">
                <a:solidFill>
                  <a:srgbClr val="00B0F0"/>
                </a:solidFill>
                <a:effectLst/>
                <a:hlinkClick r:id="rId8">
                  <a:extLst>
                    <a:ext uri="{A12FA001-AC4F-418D-AE19-62706E023703}">
                      <ahyp:hlinkClr xmlns:ahyp="http://schemas.microsoft.com/office/drawing/2018/hyperlinkcolor" val="tx"/>
                    </a:ext>
                  </a:extLst>
                </a:hlinkClick>
              </a:rPr>
              <a:t>ROS</a:t>
            </a:r>
            <a:r>
              <a:rPr lang="zh-CN" altLang="en-US" dirty="0">
                <a:solidFill>
                  <a:schemeClr val="bg1"/>
                </a:solidFill>
                <a:effectLst/>
              </a:rPr>
              <a:t>全称为 </a:t>
            </a:r>
            <a:r>
              <a:rPr lang="en-US" altLang="zh-CN" dirty="0">
                <a:solidFill>
                  <a:schemeClr val="bg1"/>
                </a:solidFill>
                <a:effectLst/>
              </a:rPr>
              <a:t>Robot Operating System(</a:t>
            </a:r>
            <a:r>
              <a:rPr lang="zh-CN" altLang="en-US" dirty="0">
                <a:solidFill>
                  <a:schemeClr val="bg1"/>
                </a:solidFill>
                <a:effectLst/>
              </a:rPr>
              <a:t>机器人操作系统</a:t>
            </a:r>
            <a:r>
              <a:rPr lang="en-US" altLang="zh-CN" dirty="0">
                <a:solidFill>
                  <a:schemeClr val="bg1"/>
                </a:solidFill>
                <a:effectLst/>
              </a:rPr>
              <a:t>)</a:t>
            </a:r>
            <a:r>
              <a:rPr lang="zh-CN" altLang="en-US" dirty="0">
                <a:solidFill>
                  <a:schemeClr val="bg1"/>
                </a:solidFill>
                <a:effectLst/>
              </a:rPr>
              <a:t>，顾名思义，他是应用于机器人的一套集成环境。</a:t>
            </a:r>
          </a:p>
        </p:txBody>
      </p:sp>
      <p:pic>
        <p:nvPicPr>
          <p:cNvPr id="1025" name="Picture 1">
            <a:extLst>
              <a:ext uri="{FF2B5EF4-FFF2-40B4-BE49-F238E27FC236}">
                <a16:creationId xmlns:a16="http://schemas.microsoft.com/office/drawing/2014/main" id="{C2A6B12F-CADF-A64D-7D7A-66B03E6A03A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28868" y="1618663"/>
            <a:ext cx="4499224" cy="156509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2">
            <a:extLst>
              <a:ext uri="{FF2B5EF4-FFF2-40B4-BE49-F238E27FC236}">
                <a16:creationId xmlns:a16="http://schemas.microsoft.com/office/drawing/2014/main" id="{61FB8260-2265-701A-D566-6304E915C257}"/>
              </a:ext>
            </a:extLst>
          </p:cNvPr>
          <p:cNvSpPr>
            <a:spLocks noChangeArrowheads="1"/>
          </p:cNvSpPr>
          <p:nvPr/>
        </p:nvSpPr>
        <p:spPr bwMode="auto">
          <a:xfrm>
            <a:off x="698064" y="1531926"/>
            <a:ext cx="7415683"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6" name="文本框 5">
            <a:extLst>
              <a:ext uri="{FF2B5EF4-FFF2-40B4-BE49-F238E27FC236}">
                <a16:creationId xmlns:a16="http://schemas.microsoft.com/office/drawing/2014/main" id="{12330D40-4E1A-F565-959E-39CEFE1B5968}"/>
              </a:ext>
            </a:extLst>
          </p:cNvPr>
          <p:cNvSpPr txBox="1"/>
          <p:nvPr/>
        </p:nvSpPr>
        <p:spPr>
          <a:xfrm>
            <a:off x="619137" y="6246536"/>
            <a:ext cx="9482806" cy="369332"/>
          </a:xfrm>
          <a:prstGeom prst="rect">
            <a:avLst/>
          </a:prstGeom>
          <a:noFill/>
        </p:spPr>
        <p:txBody>
          <a:bodyPr wrap="square">
            <a:spAutoFit/>
          </a:bodyPr>
          <a:lstStyle/>
          <a:p>
            <a:r>
              <a:rPr lang="zh-CN" altLang="en-US" dirty="0">
                <a:solidFill>
                  <a:schemeClr val="bg1"/>
                </a:solidFill>
                <a:effectLst/>
              </a:rPr>
              <a:t>对于</a:t>
            </a:r>
            <a:r>
              <a:rPr lang="en-US" altLang="zh-CN" dirty="0">
                <a:solidFill>
                  <a:schemeClr val="bg1"/>
                </a:solidFill>
                <a:effectLst/>
              </a:rPr>
              <a:t>RM</a:t>
            </a:r>
            <a:r>
              <a:rPr lang="zh-CN" altLang="en-US" dirty="0">
                <a:solidFill>
                  <a:schemeClr val="bg1"/>
                </a:solidFill>
                <a:effectLst/>
              </a:rPr>
              <a:t>比赛而言：机械是骨肉，硬件是心脏，电控是大脑，视觉是灵魂！</a:t>
            </a:r>
            <a:r>
              <a:rPr lang="en-US" altLang="zh-CN" dirty="0">
                <a:solidFill>
                  <a:schemeClr val="bg1"/>
                </a:solidFill>
                <a:effectLst/>
              </a:rPr>
              <a:t>--</a:t>
            </a:r>
            <a:r>
              <a:rPr lang="zh-CN" altLang="en-US" dirty="0">
                <a:solidFill>
                  <a:schemeClr val="bg1"/>
                </a:solidFill>
                <a:effectLst/>
              </a:rPr>
              <a:t>那么</a:t>
            </a:r>
            <a:r>
              <a:rPr lang="en-US" altLang="zh-CN" dirty="0">
                <a:solidFill>
                  <a:schemeClr val="bg1"/>
                </a:solidFill>
                <a:effectLst/>
              </a:rPr>
              <a:t>ROS</a:t>
            </a:r>
            <a:r>
              <a:rPr lang="zh-CN" altLang="en-US" dirty="0">
                <a:solidFill>
                  <a:schemeClr val="bg1"/>
                </a:solidFill>
                <a:effectLst/>
              </a:rPr>
              <a:t>是什么？</a:t>
            </a:r>
          </a:p>
        </p:txBody>
      </p:sp>
      <p:sp>
        <p:nvSpPr>
          <p:cNvPr id="5" name="文本框 4">
            <a:extLst>
              <a:ext uri="{FF2B5EF4-FFF2-40B4-BE49-F238E27FC236}">
                <a16:creationId xmlns:a16="http://schemas.microsoft.com/office/drawing/2014/main" id="{8BCB61A9-0D5B-DB14-2B84-FF51829A724C}"/>
              </a:ext>
            </a:extLst>
          </p:cNvPr>
          <p:cNvSpPr txBox="1"/>
          <p:nvPr/>
        </p:nvSpPr>
        <p:spPr>
          <a:xfrm>
            <a:off x="619137" y="5490798"/>
            <a:ext cx="10701457" cy="646331"/>
          </a:xfrm>
          <a:prstGeom prst="rect">
            <a:avLst/>
          </a:prstGeom>
          <a:noFill/>
        </p:spPr>
        <p:txBody>
          <a:bodyPr wrap="square">
            <a:spAutoFit/>
          </a:bodyPr>
          <a:lstStyle/>
          <a:p>
            <a:r>
              <a:rPr lang="zh-CN" altLang="en-US" dirty="0">
                <a:solidFill>
                  <a:schemeClr val="bg1"/>
                </a:solidFill>
                <a:effectLst/>
              </a:rPr>
              <a:t>机器人设计包含了机械加工、机械结构设计、硬件设计、嵌入式软件设计、上层软件设计</a:t>
            </a:r>
            <a:r>
              <a:rPr lang="en-US" altLang="zh-CN" dirty="0">
                <a:solidFill>
                  <a:schemeClr val="bg1"/>
                </a:solidFill>
                <a:effectLst/>
              </a:rPr>
              <a:t>....</a:t>
            </a:r>
            <a:r>
              <a:rPr lang="zh-CN" altLang="en-US" dirty="0">
                <a:solidFill>
                  <a:schemeClr val="bg1"/>
                </a:solidFill>
                <a:effectLst/>
              </a:rPr>
              <a:t>是各种硬件与软件集成，可以说机器人系统是当今工业体系的一种集大成者。</a:t>
            </a:r>
          </a:p>
        </p:txBody>
      </p:sp>
      <p:pic>
        <p:nvPicPr>
          <p:cNvPr id="9" name="图片 8">
            <a:extLst>
              <a:ext uri="{FF2B5EF4-FFF2-40B4-BE49-F238E27FC236}">
                <a16:creationId xmlns:a16="http://schemas.microsoft.com/office/drawing/2014/main" id="{06603CA0-4A4A-6938-97E8-C8E5F2FA5009}"/>
              </a:ext>
            </a:extLst>
          </p:cNvPr>
          <p:cNvPicPr>
            <a:picLocks noChangeAspect="1"/>
          </p:cNvPicPr>
          <p:nvPr/>
        </p:nvPicPr>
        <p:blipFill>
          <a:blip r:embed="rId10"/>
          <a:stretch>
            <a:fillRect/>
          </a:stretch>
        </p:blipFill>
        <p:spPr>
          <a:xfrm>
            <a:off x="1379060" y="3413490"/>
            <a:ext cx="3598840" cy="1942594"/>
          </a:xfrm>
          <a:prstGeom prst="rect">
            <a:avLst/>
          </a:prstGeom>
        </p:spPr>
      </p:pic>
      <p:pic>
        <p:nvPicPr>
          <p:cNvPr id="16" name="图片 15">
            <a:extLst>
              <a:ext uri="{FF2B5EF4-FFF2-40B4-BE49-F238E27FC236}">
                <a16:creationId xmlns:a16="http://schemas.microsoft.com/office/drawing/2014/main" id="{3462BAD7-6FF1-5FDB-11B1-8B8170995A63}"/>
              </a:ext>
            </a:extLst>
          </p:cNvPr>
          <p:cNvPicPr>
            <a:picLocks noChangeAspect="1"/>
          </p:cNvPicPr>
          <p:nvPr/>
        </p:nvPicPr>
        <p:blipFill>
          <a:blip r:embed="rId11"/>
          <a:stretch>
            <a:fillRect/>
          </a:stretch>
        </p:blipFill>
        <p:spPr>
          <a:xfrm>
            <a:off x="5635978" y="1654993"/>
            <a:ext cx="5763542" cy="3649614"/>
          </a:xfrm>
          <a:prstGeom prst="rect">
            <a:avLst/>
          </a:prstGeom>
        </p:spPr>
      </p:pic>
    </p:spTree>
    <p:custDataLst>
      <p:tags r:id="rId1"/>
    </p:custDataLst>
    <p:extLst>
      <p:ext uri="{BB962C8B-B14F-4D97-AF65-F5344CB8AC3E}">
        <p14:creationId xmlns:p14="http://schemas.microsoft.com/office/powerpoint/2010/main" val="2813638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队旗元素3"/>
          <p:cNvPicPr>
            <a:picLocks noChangeAspect="1"/>
          </p:cNvPicPr>
          <p:nvPr/>
        </p:nvPicPr>
        <p:blipFill>
          <a:blip r:embed="rId6"/>
          <a:stretch>
            <a:fillRect/>
          </a:stretch>
        </p:blipFill>
        <p:spPr>
          <a:xfrm>
            <a:off x="11399520" y="5586095"/>
            <a:ext cx="792480" cy="792480"/>
          </a:xfrm>
          <a:prstGeom prst="rect">
            <a:avLst/>
          </a:prstGeom>
        </p:spPr>
      </p:pic>
      <p:pic>
        <p:nvPicPr>
          <p:cNvPr id="12" name="图片 11" descr="校旗2"/>
          <p:cNvPicPr>
            <a:picLocks noChangeAspect="1"/>
          </p:cNvPicPr>
          <p:nvPr/>
        </p:nvPicPr>
        <p:blipFill>
          <a:blip r:embed="rId7"/>
          <a:stretch>
            <a:fillRect/>
          </a:stretch>
        </p:blipFill>
        <p:spPr>
          <a:xfrm>
            <a:off x="10422255" y="6246495"/>
            <a:ext cx="1068070" cy="416560"/>
          </a:xfrm>
          <a:prstGeom prst="rect">
            <a:avLst/>
          </a:prstGeom>
        </p:spPr>
      </p:pic>
      <p:sp>
        <p:nvSpPr>
          <p:cNvPr id="10" name="文本框 9">
            <a:extLst>
              <a:ext uri="{FF2B5EF4-FFF2-40B4-BE49-F238E27FC236}">
                <a16:creationId xmlns:a16="http://schemas.microsoft.com/office/drawing/2014/main" id="{9C498918-9C51-9C13-8D37-D489951439AC}"/>
              </a:ext>
            </a:extLst>
          </p:cNvPr>
          <p:cNvSpPr txBox="1"/>
          <p:nvPr>
            <p:custDataLst>
              <p:tags r:id="rId2"/>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cxnSp>
        <p:nvCxnSpPr>
          <p:cNvPr id="11" name="直接连接符 10">
            <a:extLst>
              <a:ext uri="{FF2B5EF4-FFF2-40B4-BE49-F238E27FC236}">
                <a16:creationId xmlns:a16="http://schemas.microsoft.com/office/drawing/2014/main" id="{47DD776F-A0FC-FBAA-66CA-0007E937D054}"/>
              </a:ext>
            </a:extLst>
          </p:cNvPr>
          <p:cNvCxnSpPr/>
          <p:nvPr>
            <p:custDataLst>
              <p:tags r:id="rId3"/>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4"/>
            </p:custDataLst>
          </p:nvPr>
        </p:nvSpPr>
        <p:spPr>
          <a:xfrm>
            <a:off x="2363393" y="551377"/>
            <a:ext cx="3514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ROS</a:t>
            </a:r>
            <a:r>
              <a:rPr lang="zh-CN" altLang="en-US" sz="2000" dirty="0">
                <a:solidFill>
                  <a:schemeClr val="bg1"/>
                </a:solidFill>
                <a:latin typeface="+mj-lt"/>
                <a:ea typeface="+mj-ea"/>
              </a:rPr>
              <a:t>介绍</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9" name="文本框 8">
            <a:extLst>
              <a:ext uri="{FF2B5EF4-FFF2-40B4-BE49-F238E27FC236}">
                <a16:creationId xmlns:a16="http://schemas.microsoft.com/office/drawing/2014/main" id="{4F7E3687-F907-7B02-0388-EFCC6E76BC2F}"/>
              </a:ext>
            </a:extLst>
          </p:cNvPr>
          <p:cNvSpPr txBox="1"/>
          <p:nvPr/>
        </p:nvSpPr>
        <p:spPr>
          <a:xfrm>
            <a:off x="698063" y="1692279"/>
            <a:ext cx="10701457" cy="1815882"/>
          </a:xfrm>
          <a:prstGeom prst="rect">
            <a:avLst/>
          </a:prstGeom>
          <a:noFill/>
        </p:spPr>
        <p:txBody>
          <a:bodyPr wrap="square">
            <a:spAutoFit/>
          </a:bodyPr>
          <a:lstStyle/>
          <a:p>
            <a:r>
              <a:rPr lang="zh-CN" altLang="en-US" sz="1600" i="1" dirty="0">
                <a:solidFill>
                  <a:schemeClr val="bg1">
                    <a:lumMod val="85000"/>
                  </a:schemeClr>
                </a:solidFill>
                <a:effectLst/>
              </a:rPr>
              <a:t>机器人体系是相当庞大的，其复杂度之高，以至于没有任何个人、组织甚至公司能够独立完成系统性的机器人研发工作。一种更合适的策略是：让机器人研发者专注于自己擅长的领域，其他模块则直接复用相关领域更专业研发团队的实现，当然自身的研究也可以被他人继续复用。这种基于</a:t>
            </a:r>
            <a:r>
              <a:rPr lang="en-US" altLang="zh-CN" sz="1600" i="1" dirty="0">
                <a:solidFill>
                  <a:schemeClr val="bg1">
                    <a:lumMod val="85000"/>
                  </a:schemeClr>
                </a:solidFill>
                <a:effectLst/>
              </a:rPr>
              <a:t>"</a:t>
            </a:r>
            <a:r>
              <a:rPr lang="zh-CN" altLang="en-US" sz="1600" i="1" dirty="0">
                <a:solidFill>
                  <a:schemeClr val="bg1">
                    <a:lumMod val="85000"/>
                  </a:schemeClr>
                </a:solidFill>
                <a:effectLst/>
              </a:rPr>
              <a:t>复用</a:t>
            </a:r>
            <a:r>
              <a:rPr lang="en-US" altLang="zh-CN" sz="1600" i="1" dirty="0">
                <a:solidFill>
                  <a:schemeClr val="bg1">
                    <a:lumMod val="85000"/>
                  </a:schemeClr>
                </a:solidFill>
                <a:effectLst/>
              </a:rPr>
              <a:t>"</a:t>
            </a:r>
            <a:r>
              <a:rPr lang="zh-CN" altLang="en-US" sz="1600" i="1" dirty="0">
                <a:solidFill>
                  <a:schemeClr val="bg1">
                    <a:lumMod val="85000"/>
                  </a:schemeClr>
                </a:solidFill>
                <a:effectLst/>
              </a:rPr>
              <a:t>的分工协作，遵循了</a:t>
            </a:r>
            <a:r>
              <a:rPr lang="zh-CN" altLang="en-US" sz="1600" b="1" i="1" dirty="0">
                <a:solidFill>
                  <a:schemeClr val="bg1">
                    <a:lumMod val="85000"/>
                  </a:schemeClr>
                </a:solidFill>
                <a:effectLst/>
              </a:rPr>
              <a:t>不重复发明轮子</a:t>
            </a:r>
            <a:r>
              <a:rPr lang="zh-CN" altLang="en-US" sz="1600" i="1" dirty="0">
                <a:solidFill>
                  <a:schemeClr val="bg1">
                    <a:lumMod val="85000"/>
                  </a:schemeClr>
                </a:solidFill>
                <a:effectLst/>
              </a:rPr>
              <a:t>的原则，显然是可以大大提高机器人的研发效率的，尤其是随着机器人硬件越来越丰富，软件库越来越庞大，这种复用性和模块化开发需求也愈发强烈。</a:t>
            </a:r>
            <a:endParaRPr lang="zh-CN" altLang="en-US" sz="1600" dirty="0">
              <a:solidFill>
                <a:schemeClr val="bg1">
                  <a:lumMod val="85000"/>
                </a:schemeClr>
              </a:solidFill>
              <a:effectLst/>
            </a:endParaRPr>
          </a:p>
          <a:p>
            <a:r>
              <a:rPr lang="zh-CN" altLang="en-US" sz="1600" i="1" dirty="0">
                <a:solidFill>
                  <a:schemeClr val="bg1">
                    <a:lumMod val="85000"/>
                  </a:schemeClr>
                </a:solidFill>
                <a:effectLst/>
              </a:rPr>
              <a:t>一家名为 </a:t>
            </a:r>
            <a:r>
              <a:rPr lang="zh-CN" altLang="en-US" sz="1600" b="1" i="1" dirty="0">
                <a:solidFill>
                  <a:schemeClr val="bg1">
                    <a:lumMod val="85000"/>
                  </a:schemeClr>
                </a:solidFill>
                <a:effectLst/>
              </a:rPr>
              <a:t>柳树车库（</a:t>
            </a:r>
            <a:r>
              <a:rPr lang="en-US" altLang="zh-CN" sz="1600" b="1" i="1" dirty="0">
                <a:solidFill>
                  <a:schemeClr val="bg1">
                    <a:lumMod val="85000"/>
                  </a:schemeClr>
                </a:solidFill>
                <a:effectLst/>
              </a:rPr>
              <a:t>Willow Garage</a:t>
            </a:r>
            <a:r>
              <a:rPr lang="zh-CN" altLang="en-US" sz="1600" b="1" i="1" dirty="0">
                <a:solidFill>
                  <a:schemeClr val="bg1">
                    <a:lumMod val="85000"/>
                  </a:schemeClr>
                </a:solidFill>
                <a:effectLst/>
              </a:rPr>
              <a:t>）</a:t>
            </a:r>
            <a:r>
              <a:rPr lang="zh-CN" altLang="en-US" sz="1600" i="1" dirty="0">
                <a:solidFill>
                  <a:schemeClr val="bg1">
                    <a:lumMod val="85000"/>
                  </a:schemeClr>
                </a:solidFill>
                <a:effectLst/>
              </a:rPr>
              <a:t>的机器人公司发布了 </a:t>
            </a:r>
            <a:r>
              <a:rPr lang="en-US" altLang="zh-CN" sz="1600" b="1" i="1" dirty="0">
                <a:solidFill>
                  <a:schemeClr val="bg1">
                    <a:lumMod val="85000"/>
                  </a:schemeClr>
                </a:solidFill>
                <a:effectLst/>
              </a:rPr>
              <a:t>ROS</a:t>
            </a:r>
            <a:r>
              <a:rPr lang="en-US" altLang="zh-CN" sz="1600" i="1" dirty="0">
                <a:solidFill>
                  <a:schemeClr val="bg1">
                    <a:lumMod val="85000"/>
                  </a:schemeClr>
                </a:solidFill>
                <a:effectLst/>
              </a:rPr>
              <a:t>(</a:t>
            </a:r>
            <a:r>
              <a:rPr lang="zh-CN" altLang="en-US" sz="1600" i="1" dirty="0">
                <a:solidFill>
                  <a:schemeClr val="bg1">
                    <a:lumMod val="85000"/>
                  </a:schemeClr>
                </a:solidFill>
                <a:effectLst/>
              </a:rPr>
              <a:t>机器人操作系统</a:t>
            </a:r>
            <a:r>
              <a:rPr lang="en-US" altLang="zh-CN" sz="1600" i="1" dirty="0">
                <a:solidFill>
                  <a:schemeClr val="bg1">
                    <a:lumMod val="85000"/>
                  </a:schemeClr>
                </a:solidFill>
                <a:effectLst/>
              </a:rPr>
              <a:t>)</a:t>
            </a:r>
            <a:r>
              <a:rPr lang="zh-CN" altLang="en-US" sz="1600" i="1" dirty="0">
                <a:solidFill>
                  <a:schemeClr val="bg1">
                    <a:lumMod val="85000"/>
                  </a:schemeClr>
                </a:solidFill>
                <a:effectLst/>
              </a:rPr>
              <a:t>，</a:t>
            </a:r>
            <a:r>
              <a:rPr lang="en-US" altLang="zh-CN" sz="1600" i="1" dirty="0">
                <a:solidFill>
                  <a:schemeClr val="bg1">
                    <a:lumMod val="85000"/>
                  </a:schemeClr>
                </a:solidFill>
                <a:effectLst/>
              </a:rPr>
              <a:t>ROS</a:t>
            </a:r>
            <a:r>
              <a:rPr lang="zh-CN" altLang="en-US" sz="1600" i="1" dirty="0">
                <a:solidFill>
                  <a:schemeClr val="bg1">
                    <a:lumMod val="85000"/>
                  </a:schemeClr>
                </a:solidFill>
                <a:effectLst/>
              </a:rPr>
              <a:t>是一套机器人通用软件框架，可以提升功能模块的复用性，并且随着该系统的不断迭代与完善，如今 </a:t>
            </a:r>
            <a:r>
              <a:rPr lang="en-US" altLang="zh-CN" sz="1600" i="1" dirty="0">
                <a:solidFill>
                  <a:schemeClr val="bg1">
                    <a:lumMod val="85000"/>
                  </a:schemeClr>
                </a:solidFill>
                <a:effectLst/>
              </a:rPr>
              <a:t>ROS </a:t>
            </a:r>
            <a:r>
              <a:rPr lang="zh-CN" altLang="en-US" sz="1600" i="1" dirty="0">
                <a:solidFill>
                  <a:schemeClr val="bg1">
                    <a:lumMod val="85000"/>
                  </a:schemeClr>
                </a:solidFill>
                <a:effectLst/>
              </a:rPr>
              <a:t>已经成为机器人领域的事实标准。</a:t>
            </a:r>
            <a:endParaRPr lang="zh-CN" altLang="en-US" sz="1600" dirty="0">
              <a:solidFill>
                <a:schemeClr val="bg1">
                  <a:lumMod val="85000"/>
                </a:schemeClr>
              </a:solidFill>
              <a:effectLst/>
            </a:endParaRPr>
          </a:p>
        </p:txBody>
      </p:sp>
      <p:sp>
        <p:nvSpPr>
          <p:cNvPr id="20" name="文本框 19">
            <a:extLst>
              <a:ext uri="{FF2B5EF4-FFF2-40B4-BE49-F238E27FC236}">
                <a16:creationId xmlns:a16="http://schemas.microsoft.com/office/drawing/2014/main" id="{616D7FD3-3728-F137-4175-810D58B51DAA}"/>
              </a:ext>
            </a:extLst>
          </p:cNvPr>
          <p:cNvSpPr txBox="1"/>
          <p:nvPr/>
        </p:nvSpPr>
        <p:spPr>
          <a:xfrm>
            <a:off x="798489" y="1180182"/>
            <a:ext cx="2954655" cy="369332"/>
          </a:xfrm>
          <a:prstGeom prst="rect">
            <a:avLst/>
          </a:prstGeom>
          <a:noFill/>
        </p:spPr>
        <p:txBody>
          <a:bodyPr wrap="none" rtlCol="0">
            <a:spAutoFit/>
          </a:bodyPr>
          <a:lstStyle/>
          <a:p>
            <a:r>
              <a:rPr lang="zh-CN" altLang="en-US" b="1" dirty="0">
                <a:solidFill>
                  <a:schemeClr val="bg1"/>
                </a:solidFill>
              </a:rPr>
              <a:t>一个目标：</a:t>
            </a:r>
            <a:r>
              <a:rPr lang="zh-CN" altLang="en-US" dirty="0">
                <a:solidFill>
                  <a:srgbClr val="FF0000"/>
                </a:solidFill>
              </a:rPr>
              <a:t>提高软件复用率</a:t>
            </a:r>
          </a:p>
        </p:txBody>
      </p:sp>
      <p:pic>
        <p:nvPicPr>
          <p:cNvPr id="1034" name="Picture 10">
            <a:extLst>
              <a:ext uri="{FF2B5EF4-FFF2-40B4-BE49-F238E27FC236}">
                <a16:creationId xmlns:a16="http://schemas.microsoft.com/office/drawing/2014/main" id="{137FD047-B85D-04D7-9959-AA918B8CB3CB}"/>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t="11740"/>
          <a:stretch/>
        </p:blipFill>
        <p:spPr bwMode="auto">
          <a:xfrm>
            <a:off x="1585983" y="3562184"/>
            <a:ext cx="8134597" cy="3207073"/>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7738377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队旗元素3"/>
          <p:cNvPicPr>
            <a:picLocks noChangeAspect="1"/>
          </p:cNvPicPr>
          <p:nvPr/>
        </p:nvPicPr>
        <p:blipFill>
          <a:blip r:embed="rId6"/>
          <a:stretch>
            <a:fillRect/>
          </a:stretch>
        </p:blipFill>
        <p:spPr>
          <a:xfrm>
            <a:off x="11399520" y="5586095"/>
            <a:ext cx="792480" cy="792480"/>
          </a:xfrm>
          <a:prstGeom prst="rect">
            <a:avLst/>
          </a:prstGeom>
        </p:spPr>
      </p:pic>
      <p:pic>
        <p:nvPicPr>
          <p:cNvPr id="12" name="图片 11" descr="校旗2"/>
          <p:cNvPicPr>
            <a:picLocks noChangeAspect="1"/>
          </p:cNvPicPr>
          <p:nvPr/>
        </p:nvPicPr>
        <p:blipFill>
          <a:blip r:embed="rId7"/>
          <a:stretch>
            <a:fillRect/>
          </a:stretch>
        </p:blipFill>
        <p:spPr>
          <a:xfrm>
            <a:off x="10422255" y="6246495"/>
            <a:ext cx="1068070" cy="416560"/>
          </a:xfrm>
          <a:prstGeom prst="rect">
            <a:avLst/>
          </a:prstGeom>
        </p:spPr>
      </p:pic>
      <p:sp>
        <p:nvSpPr>
          <p:cNvPr id="10" name="文本框 9">
            <a:extLst>
              <a:ext uri="{FF2B5EF4-FFF2-40B4-BE49-F238E27FC236}">
                <a16:creationId xmlns:a16="http://schemas.microsoft.com/office/drawing/2014/main" id="{9C498918-9C51-9C13-8D37-D489951439AC}"/>
              </a:ext>
            </a:extLst>
          </p:cNvPr>
          <p:cNvSpPr txBox="1"/>
          <p:nvPr>
            <p:custDataLst>
              <p:tags r:id="rId2"/>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cxnSp>
        <p:nvCxnSpPr>
          <p:cNvPr id="11" name="直接连接符 10">
            <a:extLst>
              <a:ext uri="{FF2B5EF4-FFF2-40B4-BE49-F238E27FC236}">
                <a16:creationId xmlns:a16="http://schemas.microsoft.com/office/drawing/2014/main" id="{47DD776F-A0FC-FBAA-66CA-0007E937D054}"/>
              </a:ext>
            </a:extLst>
          </p:cNvPr>
          <p:cNvCxnSpPr/>
          <p:nvPr>
            <p:custDataLst>
              <p:tags r:id="rId3"/>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4"/>
            </p:custDataLst>
          </p:nvPr>
        </p:nvSpPr>
        <p:spPr>
          <a:xfrm>
            <a:off x="2363393" y="551377"/>
            <a:ext cx="3514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ROS</a:t>
            </a:r>
            <a:r>
              <a:rPr kumimoji="0" lang="zh-CN" altLang="en-US" sz="2000" i="0" u="none" strike="noStrike" kern="1200" cap="none" spc="0" normalizeH="0" baseline="0" noProof="0" dirty="0">
                <a:ln>
                  <a:noFill/>
                </a:ln>
                <a:solidFill>
                  <a:schemeClr val="bg1"/>
                </a:solidFill>
                <a:effectLst/>
                <a:uLnTx/>
                <a:uFillTx/>
                <a:latin typeface="+mj-lt"/>
                <a:ea typeface="+mj-ea"/>
                <a:cs typeface="+mn-cs"/>
              </a:rPr>
              <a:t>特点</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20" name="文本框 19">
            <a:extLst>
              <a:ext uri="{FF2B5EF4-FFF2-40B4-BE49-F238E27FC236}">
                <a16:creationId xmlns:a16="http://schemas.microsoft.com/office/drawing/2014/main" id="{616D7FD3-3728-F137-4175-810D58B51DAA}"/>
              </a:ext>
            </a:extLst>
          </p:cNvPr>
          <p:cNvSpPr txBox="1"/>
          <p:nvPr/>
        </p:nvSpPr>
        <p:spPr>
          <a:xfrm>
            <a:off x="798489" y="1180182"/>
            <a:ext cx="6665607" cy="369332"/>
          </a:xfrm>
          <a:prstGeom prst="rect">
            <a:avLst/>
          </a:prstGeom>
          <a:noFill/>
        </p:spPr>
        <p:txBody>
          <a:bodyPr wrap="none" rtlCol="0">
            <a:spAutoFit/>
          </a:bodyPr>
          <a:lstStyle/>
          <a:p>
            <a:r>
              <a:rPr lang="zh-CN" altLang="en-US" b="1" dirty="0">
                <a:solidFill>
                  <a:schemeClr val="bg1"/>
                </a:solidFill>
              </a:rPr>
              <a:t>五个特点：</a:t>
            </a:r>
            <a:r>
              <a:rPr lang="zh-CN" altLang="en-US" b="1" dirty="0">
                <a:solidFill>
                  <a:srgbClr val="FF0000"/>
                </a:solidFill>
              </a:rPr>
              <a:t>多进程、跨语言、跨软件、仿真调试方便、免费开源</a:t>
            </a:r>
          </a:p>
        </p:txBody>
      </p:sp>
      <p:pic>
        <p:nvPicPr>
          <p:cNvPr id="2" name="图片 1">
            <a:extLst>
              <a:ext uri="{FF2B5EF4-FFF2-40B4-BE49-F238E27FC236}">
                <a16:creationId xmlns:a16="http://schemas.microsoft.com/office/drawing/2014/main" id="{25F74BF0-8D72-5962-0608-83B7CB0BE0BB}"/>
              </a:ext>
            </a:extLst>
          </p:cNvPr>
          <p:cNvPicPr>
            <a:picLocks noChangeAspect="1"/>
          </p:cNvPicPr>
          <p:nvPr/>
        </p:nvPicPr>
        <p:blipFill>
          <a:blip r:embed="rId8"/>
          <a:stretch>
            <a:fillRect/>
          </a:stretch>
        </p:blipFill>
        <p:spPr>
          <a:xfrm>
            <a:off x="873616" y="1868009"/>
            <a:ext cx="3935890" cy="1945932"/>
          </a:xfrm>
          <a:prstGeom prst="rect">
            <a:avLst/>
          </a:prstGeom>
        </p:spPr>
      </p:pic>
      <p:pic>
        <p:nvPicPr>
          <p:cNvPr id="4" name="图片 3">
            <a:extLst>
              <a:ext uri="{FF2B5EF4-FFF2-40B4-BE49-F238E27FC236}">
                <a16:creationId xmlns:a16="http://schemas.microsoft.com/office/drawing/2014/main" id="{559B4A8A-B29B-52F7-E1CE-51038264DC6B}"/>
              </a:ext>
            </a:extLst>
          </p:cNvPr>
          <p:cNvPicPr>
            <a:picLocks noChangeAspect="1"/>
          </p:cNvPicPr>
          <p:nvPr/>
        </p:nvPicPr>
        <p:blipFill>
          <a:blip r:embed="rId9"/>
          <a:stretch>
            <a:fillRect/>
          </a:stretch>
        </p:blipFill>
        <p:spPr>
          <a:xfrm>
            <a:off x="873616" y="4174177"/>
            <a:ext cx="3935890" cy="2054055"/>
          </a:xfrm>
          <a:prstGeom prst="rect">
            <a:avLst/>
          </a:prstGeom>
        </p:spPr>
      </p:pic>
      <p:pic>
        <p:nvPicPr>
          <p:cNvPr id="16" name="图片 15">
            <a:extLst>
              <a:ext uri="{FF2B5EF4-FFF2-40B4-BE49-F238E27FC236}">
                <a16:creationId xmlns:a16="http://schemas.microsoft.com/office/drawing/2014/main" id="{0D790295-60F5-FB7E-B0CB-2B5C106C222B}"/>
              </a:ext>
            </a:extLst>
          </p:cNvPr>
          <p:cNvPicPr>
            <a:picLocks noChangeAspect="1"/>
          </p:cNvPicPr>
          <p:nvPr/>
        </p:nvPicPr>
        <p:blipFill>
          <a:blip r:embed="rId10"/>
          <a:stretch>
            <a:fillRect/>
          </a:stretch>
        </p:blipFill>
        <p:spPr>
          <a:xfrm>
            <a:off x="3735439" y="3057901"/>
            <a:ext cx="4285694" cy="1872316"/>
          </a:xfrm>
          <a:prstGeom prst="rect">
            <a:avLst/>
          </a:prstGeom>
        </p:spPr>
      </p:pic>
      <p:pic>
        <p:nvPicPr>
          <p:cNvPr id="14" name="图片 13">
            <a:extLst>
              <a:ext uri="{FF2B5EF4-FFF2-40B4-BE49-F238E27FC236}">
                <a16:creationId xmlns:a16="http://schemas.microsoft.com/office/drawing/2014/main" id="{F58C60F8-9968-CC82-3D3E-9C36724DA7BD}"/>
              </a:ext>
            </a:extLst>
          </p:cNvPr>
          <p:cNvPicPr>
            <a:picLocks noChangeAspect="1"/>
          </p:cNvPicPr>
          <p:nvPr/>
        </p:nvPicPr>
        <p:blipFill>
          <a:blip r:embed="rId11"/>
          <a:stretch>
            <a:fillRect/>
          </a:stretch>
        </p:blipFill>
        <p:spPr>
          <a:xfrm>
            <a:off x="6834536" y="4174177"/>
            <a:ext cx="3859194" cy="2054056"/>
          </a:xfrm>
          <a:prstGeom prst="rect">
            <a:avLst/>
          </a:prstGeom>
        </p:spPr>
      </p:pic>
      <p:pic>
        <p:nvPicPr>
          <p:cNvPr id="6" name="图片 5">
            <a:extLst>
              <a:ext uri="{FF2B5EF4-FFF2-40B4-BE49-F238E27FC236}">
                <a16:creationId xmlns:a16="http://schemas.microsoft.com/office/drawing/2014/main" id="{70B3673D-BDFE-5559-A708-E126B00C04B4}"/>
              </a:ext>
            </a:extLst>
          </p:cNvPr>
          <p:cNvPicPr>
            <a:picLocks noChangeAspect="1"/>
          </p:cNvPicPr>
          <p:nvPr/>
        </p:nvPicPr>
        <p:blipFill>
          <a:blip r:embed="rId12"/>
          <a:stretch>
            <a:fillRect/>
          </a:stretch>
        </p:blipFill>
        <p:spPr>
          <a:xfrm>
            <a:off x="6834536" y="1868010"/>
            <a:ext cx="3859194" cy="1945932"/>
          </a:xfrm>
          <a:prstGeom prst="rect">
            <a:avLst/>
          </a:prstGeom>
        </p:spPr>
      </p:pic>
    </p:spTree>
    <p:custDataLst>
      <p:tags r:id="rId1"/>
    </p:custDataLst>
    <p:extLst>
      <p:ext uri="{BB962C8B-B14F-4D97-AF65-F5344CB8AC3E}">
        <p14:creationId xmlns:p14="http://schemas.microsoft.com/office/powerpoint/2010/main" val="3843534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a:extLst>
              <a:ext uri="{FF2B5EF4-FFF2-40B4-BE49-F238E27FC236}">
                <a16:creationId xmlns:a16="http://schemas.microsoft.com/office/drawing/2014/main" id="{47DD776F-A0FC-FBAA-66CA-0007E937D054}"/>
              </a:ext>
            </a:extLst>
          </p:cNvPr>
          <p:cNvCxnSpPr/>
          <p:nvPr>
            <p:custDataLst>
              <p:tags r:id="rId2"/>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3"/>
            </p:custDataLst>
          </p:nvPr>
        </p:nvSpPr>
        <p:spPr>
          <a:xfrm>
            <a:off x="2363393" y="551377"/>
            <a:ext cx="3514893"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a:t>
            </a:r>
            <a:r>
              <a:rPr lang="en-US" altLang="zh-CN" sz="2000" dirty="0">
                <a:solidFill>
                  <a:schemeClr val="bg1"/>
                </a:solidFill>
                <a:latin typeface="+mj-lt"/>
                <a:ea typeface="+mj-ea"/>
              </a:rPr>
              <a:t>ROS</a:t>
            </a:r>
            <a:r>
              <a:rPr lang="zh-CN" altLang="en-US" sz="2000" dirty="0">
                <a:solidFill>
                  <a:schemeClr val="bg1"/>
                </a:solidFill>
                <a:latin typeface="+mj-lt"/>
                <a:ea typeface="+mj-ea"/>
              </a:rPr>
              <a:t>组定位</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2" name="文本框 1">
            <a:extLst>
              <a:ext uri="{FF2B5EF4-FFF2-40B4-BE49-F238E27FC236}">
                <a16:creationId xmlns:a16="http://schemas.microsoft.com/office/drawing/2014/main" id="{0B90C0DF-F887-C51D-0C95-E4034E7EB659}"/>
              </a:ext>
            </a:extLst>
          </p:cNvPr>
          <p:cNvSpPr txBox="1"/>
          <p:nvPr>
            <p:custDataLst>
              <p:tags r:id="rId4"/>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pic>
        <p:nvPicPr>
          <p:cNvPr id="7" name="图片 6">
            <a:extLst>
              <a:ext uri="{FF2B5EF4-FFF2-40B4-BE49-F238E27FC236}">
                <a16:creationId xmlns:a16="http://schemas.microsoft.com/office/drawing/2014/main" id="{59809B31-6B04-9C67-6DB0-28991A50467F}"/>
              </a:ext>
            </a:extLst>
          </p:cNvPr>
          <p:cNvPicPr>
            <a:picLocks noChangeAspect="1"/>
          </p:cNvPicPr>
          <p:nvPr/>
        </p:nvPicPr>
        <p:blipFill>
          <a:blip r:embed="rId6"/>
          <a:stretch>
            <a:fillRect/>
          </a:stretch>
        </p:blipFill>
        <p:spPr>
          <a:xfrm>
            <a:off x="1083497" y="3888146"/>
            <a:ext cx="9022404" cy="1431998"/>
          </a:xfrm>
          <a:prstGeom prst="rect">
            <a:avLst/>
          </a:prstGeom>
        </p:spPr>
      </p:pic>
      <p:sp>
        <p:nvSpPr>
          <p:cNvPr id="9" name="文本框 8">
            <a:extLst>
              <a:ext uri="{FF2B5EF4-FFF2-40B4-BE49-F238E27FC236}">
                <a16:creationId xmlns:a16="http://schemas.microsoft.com/office/drawing/2014/main" id="{AF3B768E-5F63-E18D-8082-0798B4BD2A16}"/>
              </a:ext>
            </a:extLst>
          </p:cNvPr>
          <p:cNvSpPr txBox="1"/>
          <p:nvPr/>
        </p:nvSpPr>
        <p:spPr>
          <a:xfrm>
            <a:off x="1083496" y="5529662"/>
            <a:ext cx="9265849" cy="646331"/>
          </a:xfrm>
          <a:prstGeom prst="rect">
            <a:avLst/>
          </a:prstGeom>
          <a:noFill/>
        </p:spPr>
        <p:txBody>
          <a:bodyPr wrap="square">
            <a:spAutoFit/>
          </a:bodyPr>
          <a:lstStyle/>
          <a:p>
            <a:r>
              <a:rPr lang="en-US" altLang="zh-CN" b="1" dirty="0">
                <a:solidFill>
                  <a:schemeClr val="bg1"/>
                </a:solidFill>
              </a:rPr>
              <a:t>       </a:t>
            </a:r>
            <a:r>
              <a:rPr lang="en-US" altLang="zh-CN" b="1" dirty="0">
                <a:solidFill>
                  <a:schemeClr val="bg1"/>
                </a:solidFill>
                <a:effectLst/>
              </a:rPr>
              <a:t>ROSP</a:t>
            </a:r>
            <a:r>
              <a:rPr lang="zh-CN" altLang="en-US" b="1" dirty="0">
                <a:solidFill>
                  <a:schemeClr val="bg1"/>
                </a:solidFill>
                <a:effectLst/>
              </a:rPr>
              <a:t>的最终目的是优化本队</a:t>
            </a:r>
            <a:r>
              <a:rPr lang="en-US" altLang="zh-CN" b="1" dirty="0">
                <a:solidFill>
                  <a:schemeClr val="bg1"/>
                </a:solidFill>
                <a:effectLst/>
              </a:rPr>
              <a:t>RM</a:t>
            </a:r>
            <a:r>
              <a:rPr lang="zh-CN" altLang="en-US" b="1" dirty="0">
                <a:solidFill>
                  <a:schemeClr val="bg1"/>
                </a:solidFill>
                <a:effectLst/>
              </a:rPr>
              <a:t>机器人的整体开发流程，并将更多的研发时间投入到</a:t>
            </a:r>
            <a:r>
              <a:rPr lang="zh-CN" altLang="en-US" b="1" dirty="0">
                <a:solidFill>
                  <a:srgbClr val="FF0000"/>
                </a:solidFill>
                <a:effectLst/>
              </a:rPr>
              <a:t>算法层面的开发</a:t>
            </a:r>
            <a:r>
              <a:rPr lang="zh-CN" altLang="en-US" b="1" dirty="0">
                <a:solidFill>
                  <a:schemeClr val="bg1"/>
                </a:solidFill>
                <a:effectLst/>
              </a:rPr>
              <a:t>中，而非重复造轮子上。</a:t>
            </a:r>
          </a:p>
        </p:txBody>
      </p:sp>
      <p:pic>
        <p:nvPicPr>
          <p:cNvPr id="12" name="图片 11">
            <a:extLst>
              <a:ext uri="{FF2B5EF4-FFF2-40B4-BE49-F238E27FC236}">
                <a16:creationId xmlns:a16="http://schemas.microsoft.com/office/drawing/2014/main" id="{DDEB53D9-AFE4-9E53-A23B-8CB69B4CBFC3}"/>
              </a:ext>
            </a:extLst>
          </p:cNvPr>
          <p:cNvPicPr>
            <a:picLocks noChangeAspect="1"/>
          </p:cNvPicPr>
          <p:nvPr/>
        </p:nvPicPr>
        <p:blipFill>
          <a:blip r:embed="rId7"/>
          <a:stretch>
            <a:fillRect/>
          </a:stretch>
        </p:blipFill>
        <p:spPr>
          <a:xfrm>
            <a:off x="3785631" y="1756975"/>
            <a:ext cx="3992707" cy="1212879"/>
          </a:xfrm>
          <a:prstGeom prst="rect">
            <a:avLst/>
          </a:prstGeom>
        </p:spPr>
      </p:pic>
      <p:sp>
        <p:nvSpPr>
          <p:cNvPr id="14" name="矩形 13">
            <a:extLst>
              <a:ext uri="{FF2B5EF4-FFF2-40B4-BE49-F238E27FC236}">
                <a16:creationId xmlns:a16="http://schemas.microsoft.com/office/drawing/2014/main" id="{EBDD561C-A951-9F9A-8F28-EB92FAE3708D}"/>
              </a:ext>
            </a:extLst>
          </p:cNvPr>
          <p:cNvSpPr/>
          <p:nvPr/>
        </p:nvSpPr>
        <p:spPr>
          <a:xfrm>
            <a:off x="798489" y="1796368"/>
            <a:ext cx="2423682" cy="1134092"/>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i="0" dirty="0">
                <a:solidFill>
                  <a:srgbClr val="FF0000"/>
                </a:solidFill>
                <a:effectLst/>
                <a:latin typeface="Helvetica Neue"/>
              </a:rPr>
              <a:t>R</a:t>
            </a:r>
            <a:r>
              <a:rPr lang="en-US" altLang="zh-CN" b="1" i="0" dirty="0">
                <a:solidFill>
                  <a:schemeClr val="bg1"/>
                </a:solidFill>
                <a:effectLst/>
                <a:latin typeface="Helvetica Neue"/>
              </a:rPr>
              <a:t>obot </a:t>
            </a:r>
            <a:r>
              <a:rPr lang="en-US" altLang="zh-CN" b="1" i="0" dirty="0">
                <a:solidFill>
                  <a:srgbClr val="FF0000"/>
                </a:solidFill>
                <a:effectLst/>
                <a:latin typeface="Helvetica Neue"/>
              </a:rPr>
              <a:t>O</a:t>
            </a:r>
            <a:r>
              <a:rPr lang="en-US" altLang="zh-CN" b="1" i="0" dirty="0">
                <a:solidFill>
                  <a:schemeClr val="bg1"/>
                </a:solidFill>
                <a:effectLst/>
                <a:latin typeface="Helvetica Neue"/>
              </a:rPr>
              <a:t>perating </a:t>
            </a:r>
            <a:r>
              <a:rPr lang="en-US" altLang="zh-CN" b="1" i="0" dirty="0">
                <a:solidFill>
                  <a:srgbClr val="FF0000"/>
                </a:solidFill>
                <a:effectLst/>
                <a:latin typeface="Helvetica Neue"/>
              </a:rPr>
              <a:t>S</a:t>
            </a:r>
            <a:r>
              <a:rPr lang="en-US" altLang="zh-CN" b="1" i="0" dirty="0">
                <a:solidFill>
                  <a:schemeClr val="bg1"/>
                </a:solidFill>
                <a:effectLst/>
                <a:latin typeface="Helvetica Neue"/>
              </a:rPr>
              <a:t>ystem</a:t>
            </a:r>
            <a:endParaRPr lang="zh-CN" altLang="en-US" dirty="0">
              <a:solidFill>
                <a:schemeClr val="bg1"/>
              </a:solidFill>
            </a:endParaRPr>
          </a:p>
        </p:txBody>
      </p:sp>
      <p:sp>
        <p:nvSpPr>
          <p:cNvPr id="15" name="矩形 14">
            <a:extLst>
              <a:ext uri="{FF2B5EF4-FFF2-40B4-BE49-F238E27FC236}">
                <a16:creationId xmlns:a16="http://schemas.microsoft.com/office/drawing/2014/main" id="{05888753-DDC1-1612-4326-DDF1E1C39040}"/>
              </a:ext>
            </a:extLst>
          </p:cNvPr>
          <p:cNvSpPr/>
          <p:nvPr/>
        </p:nvSpPr>
        <p:spPr>
          <a:xfrm>
            <a:off x="8396718" y="1796368"/>
            <a:ext cx="2423682" cy="1134092"/>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b="1" i="0" dirty="0">
                <a:solidFill>
                  <a:srgbClr val="FF0000"/>
                </a:solidFill>
                <a:effectLst/>
                <a:latin typeface="Helvetica Neue"/>
              </a:rPr>
              <a:t>R</a:t>
            </a:r>
            <a:r>
              <a:rPr lang="en-US" altLang="zh-CN" b="1" i="0" dirty="0">
                <a:solidFill>
                  <a:schemeClr val="bg1"/>
                </a:solidFill>
                <a:effectLst/>
                <a:latin typeface="Helvetica Neue"/>
              </a:rPr>
              <a:t>ise </a:t>
            </a:r>
            <a:r>
              <a:rPr lang="en-US" altLang="zh-CN" b="1" i="0" dirty="0">
                <a:solidFill>
                  <a:srgbClr val="FF0000"/>
                </a:solidFill>
                <a:effectLst/>
                <a:latin typeface="Helvetica Neue"/>
              </a:rPr>
              <a:t>O</a:t>
            </a:r>
            <a:r>
              <a:rPr lang="en-US" altLang="zh-CN" b="1" i="0" dirty="0">
                <a:solidFill>
                  <a:schemeClr val="bg1"/>
                </a:solidFill>
                <a:effectLst/>
                <a:latin typeface="Helvetica Neue"/>
              </a:rPr>
              <a:t>f</a:t>
            </a:r>
          </a:p>
          <a:p>
            <a:pPr algn="ctr"/>
            <a:r>
              <a:rPr lang="en-US" altLang="zh-CN" b="1" dirty="0" err="1">
                <a:solidFill>
                  <a:srgbClr val="FF0000"/>
                </a:solidFill>
                <a:latin typeface="Helvetica Neue"/>
              </a:rPr>
              <a:t>S</a:t>
            </a:r>
            <a:r>
              <a:rPr lang="en-US" altLang="zh-CN" b="1" dirty="0" err="1">
                <a:solidFill>
                  <a:schemeClr val="bg1"/>
                </a:solidFill>
                <a:latin typeface="Helvetica Neue"/>
              </a:rPr>
              <a:t>uperPower</a:t>
            </a:r>
            <a:endParaRPr lang="zh-CN" altLang="en-US" dirty="0">
              <a:solidFill>
                <a:schemeClr val="bg1"/>
              </a:solidFill>
            </a:endParaRPr>
          </a:p>
        </p:txBody>
      </p:sp>
    </p:spTree>
    <p:custDataLst>
      <p:tags r:id="rId1"/>
    </p:custDataLst>
    <p:extLst>
      <p:ext uri="{BB962C8B-B14F-4D97-AF65-F5344CB8AC3E}">
        <p14:creationId xmlns:p14="http://schemas.microsoft.com/office/powerpoint/2010/main" val="394660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a:extLst>
              <a:ext uri="{FF2B5EF4-FFF2-40B4-BE49-F238E27FC236}">
                <a16:creationId xmlns:a16="http://schemas.microsoft.com/office/drawing/2014/main" id="{47DD776F-A0FC-FBAA-66CA-0007E937D054}"/>
              </a:ext>
            </a:extLst>
          </p:cNvPr>
          <p:cNvCxnSpPr/>
          <p:nvPr>
            <p:custDataLst>
              <p:tags r:id="rId2"/>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3"/>
            </p:custDataLst>
          </p:nvPr>
        </p:nvSpPr>
        <p:spPr>
          <a:xfrm>
            <a:off x="2363393" y="551377"/>
            <a:ext cx="4762221"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a:t>
            </a:r>
            <a:r>
              <a:rPr lang="en-US" altLang="zh-CN" sz="2000" dirty="0">
                <a:solidFill>
                  <a:schemeClr val="bg1"/>
                </a:solidFill>
                <a:latin typeface="+mj-lt"/>
                <a:ea typeface="+mj-ea"/>
              </a:rPr>
              <a:t>ROS</a:t>
            </a:r>
            <a:r>
              <a:rPr lang="zh-CN" altLang="en-US" sz="2000" dirty="0">
                <a:solidFill>
                  <a:schemeClr val="bg1"/>
                </a:solidFill>
                <a:latin typeface="+mj-lt"/>
                <a:ea typeface="+mj-ea"/>
              </a:rPr>
              <a:t>下实现 </a:t>
            </a:r>
            <a:r>
              <a:rPr lang="en-US" altLang="zh-CN" sz="2000" dirty="0">
                <a:solidFill>
                  <a:schemeClr val="bg1"/>
                </a:solidFill>
                <a:latin typeface="+mj-lt"/>
                <a:ea typeface="+mj-ea"/>
              </a:rPr>
              <a:t>C++</a:t>
            </a:r>
            <a:r>
              <a:rPr lang="zh-CN" altLang="en-US" sz="2000" dirty="0">
                <a:solidFill>
                  <a:schemeClr val="bg1"/>
                </a:solidFill>
                <a:latin typeface="+mj-lt"/>
                <a:ea typeface="+mj-ea"/>
              </a:rPr>
              <a:t>版本的“</a:t>
            </a:r>
            <a:r>
              <a:rPr lang="en-US" altLang="zh-CN" sz="2000" dirty="0">
                <a:solidFill>
                  <a:schemeClr val="bg1"/>
                </a:solidFill>
                <a:latin typeface="+mj-lt"/>
                <a:ea typeface="+mj-ea"/>
              </a:rPr>
              <a:t>Hello World</a:t>
            </a:r>
            <a:r>
              <a:rPr lang="zh-CN" altLang="en-US" sz="2000" dirty="0">
                <a:solidFill>
                  <a:schemeClr val="bg1"/>
                </a:solidFill>
                <a:latin typeface="+mj-lt"/>
                <a:ea typeface="+mj-ea"/>
              </a:rPr>
              <a:t>”</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2" name="文本框 1">
            <a:extLst>
              <a:ext uri="{FF2B5EF4-FFF2-40B4-BE49-F238E27FC236}">
                <a16:creationId xmlns:a16="http://schemas.microsoft.com/office/drawing/2014/main" id="{37B00541-E76C-951E-5DFB-464BABEAE674}"/>
              </a:ext>
            </a:extLst>
          </p:cNvPr>
          <p:cNvSpPr txBox="1"/>
          <p:nvPr>
            <p:custDataLst>
              <p:tags r:id="rId4"/>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sp>
        <p:nvSpPr>
          <p:cNvPr id="3" name="文本框 2">
            <a:extLst>
              <a:ext uri="{FF2B5EF4-FFF2-40B4-BE49-F238E27FC236}">
                <a16:creationId xmlns:a16="http://schemas.microsoft.com/office/drawing/2014/main" id="{ACC12C8C-332B-F395-C058-3FB6844FD5BC}"/>
              </a:ext>
            </a:extLst>
          </p:cNvPr>
          <p:cNvSpPr txBox="1"/>
          <p:nvPr/>
        </p:nvSpPr>
        <p:spPr>
          <a:xfrm>
            <a:off x="698065" y="1095266"/>
            <a:ext cx="6015968" cy="1514435"/>
          </a:xfrm>
          <a:prstGeom prst="rect">
            <a:avLst/>
          </a:prstGeom>
          <a:noFill/>
        </p:spPr>
        <p:txBody>
          <a:bodyPr wrap="none" rtlCol="0">
            <a:noAutofit/>
          </a:bodyPr>
          <a:lstStyle/>
          <a:p>
            <a:r>
              <a:rPr lang="en-US" altLang="zh-CN" b="1" dirty="0">
                <a:solidFill>
                  <a:schemeClr val="bg1">
                    <a:lumMod val="75000"/>
                  </a:schemeClr>
                </a:solidFill>
              </a:rPr>
              <a:t># 1.</a:t>
            </a:r>
            <a:r>
              <a:rPr lang="zh-CN" altLang="en-US" b="1" dirty="0">
                <a:solidFill>
                  <a:schemeClr val="bg1">
                    <a:lumMod val="75000"/>
                  </a:schemeClr>
                </a:solidFill>
              </a:rPr>
              <a:t>创建并首次编译工作空间</a:t>
            </a:r>
            <a:endParaRPr lang="en-US" altLang="zh-CN" b="1" dirty="0">
              <a:solidFill>
                <a:schemeClr val="bg1">
                  <a:lumMod val="75000"/>
                </a:schemeClr>
              </a:solidFill>
            </a:endParaRPr>
          </a:p>
          <a:p>
            <a:r>
              <a:rPr lang="en-US" altLang="zh-CN" b="1" dirty="0">
                <a:solidFill>
                  <a:schemeClr val="bg1"/>
                </a:solidFill>
              </a:rPr>
              <a:t>cd ~/Desktop</a:t>
            </a:r>
          </a:p>
          <a:p>
            <a:r>
              <a:rPr lang="en-US" altLang="zh-CN" b="1" dirty="0" err="1">
                <a:solidFill>
                  <a:schemeClr val="bg1"/>
                </a:solidFill>
              </a:rPr>
              <a:t>mkdir</a:t>
            </a:r>
            <a:r>
              <a:rPr lang="en-US" altLang="zh-CN" b="1" dirty="0">
                <a:solidFill>
                  <a:schemeClr val="bg1"/>
                </a:solidFill>
              </a:rPr>
              <a:t> -p </a:t>
            </a:r>
            <a:r>
              <a:rPr lang="en-US" altLang="zh-CN" b="1" dirty="0" err="1">
                <a:solidFill>
                  <a:schemeClr val="accent4">
                    <a:lumMod val="75000"/>
                  </a:schemeClr>
                </a:solidFill>
              </a:rPr>
              <a:t>hello_ws</a:t>
            </a:r>
            <a:r>
              <a:rPr lang="en-US" altLang="zh-CN" b="1" dirty="0">
                <a:solidFill>
                  <a:schemeClr val="bg1"/>
                </a:solidFill>
              </a:rPr>
              <a:t>/</a:t>
            </a:r>
            <a:r>
              <a:rPr lang="en-US" altLang="zh-CN" b="1" dirty="0" err="1">
                <a:solidFill>
                  <a:schemeClr val="bg1"/>
                </a:solidFill>
              </a:rPr>
              <a:t>src</a:t>
            </a:r>
            <a:endParaRPr lang="en-US" altLang="zh-CN" b="1" dirty="0">
              <a:solidFill>
                <a:schemeClr val="bg1"/>
              </a:solidFill>
            </a:endParaRPr>
          </a:p>
          <a:p>
            <a:r>
              <a:rPr lang="en-US" altLang="zh-CN" b="1" dirty="0">
                <a:solidFill>
                  <a:schemeClr val="bg1"/>
                </a:solidFill>
              </a:rPr>
              <a:t>cd </a:t>
            </a:r>
            <a:r>
              <a:rPr lang="en-US" altLang="zh-CN" b="1" dirty="0" err="1">
                <a:solidFill>
                  <a:schemeClr val="bg1"/>
                </a:solidFill>
              </a:rPr>
              <a:t>hello_ws</a:t>
            </a:r>
            <a:endParaRPr lang="en-US" altLang="zh-CN" b="1" dirty="0">
              <a:solidFill>
                <a:schemeClr val="bg1"/>
              </a:solidFill>
            </a:endParaRPr>
          </a:p>
          <a:p>
            <a:r>
              <a:rPr lang="en-US" altLang="zh-CN" b="1" dirty="0" err="1">
                <a:solidFill>
                  <a:schemeClr val="bg1"/>
                </a:solidFill>
              </a:rPr>
              <a:t>catkin_make</a:t>
            </a:r>
            <a:endParaRPr lang="en-US" altLang="zh-CN" b="1" dirty="0">
              <a:solidFill>
                <a:schemeClr val="bg1"/>
              </a:solidFill>
            </a:endParaRPr>
          </a:p>
          <a:p>
            <a:endParaRPr lang="en-US" altLang="zh-CN" b="1" dirty="0">
              <a:solidFill>
                <a:schemeClr val="bg1"/>
              </a:solidFill>
            </a:endParaRPr>
          </a:p>
        </p:txBody>
      </p:sp>
      <p:sp>
        <p:nvSpPr>
          <p:cNvPr id="4" name="文本框 3">
            <a:extLst>
              <a:ext uri="{FF2B5EF4-FFF2-40B4-BE49-F238E27FC236}">
                <a16:creationId xmlns:a16="http://schemas.microsoft.com/office/drawing/2014/main" id="{27F5D858-B8F2-9208-730A-31C2BED09B20}"/>
              </a:ext>
            </a:extLst>
          </p:cNvPr>
          <p:cNvSpPr txBox="1"/>
          <p:nvPr/>
        </p:nvSpPr>
        <p:spPr>
          <a:xfrm>
            <a:off x="698065" y="2608473"/>
            <a:ext cx="5682140" cy="1514434"/>
          </a:xfrm>
          <a:prstGeom prst="rect">
            <a:avLst/>
          </a:prstGeom>
          <a:noFill/>
        </p:spPr>
        <p:txBody>
          <a:bodyPr wrap="none" rtlCol="0">
            <a:noAutofit/>
          </a:bodyPr>
          <a:lstStyle/>
          <a:p>
            <a:r>
              <a:rPr lang="en-US" altLang="zh-CN" b="1" dirty="0">
                <a:solidFill>
                  <a:schemeClr val="bg1">
                    <a:lumMod val="75000"/>
                  </a:schemeClr>
                </a:solidFill>
              </a:rPr>
              <a:t># 2.</a:t>
            </a:r>
            <a:r>
              <a:rPr lang="zh-CN" altLang="en-US" b="1" dirty="0">
                <a:solidFill>
                  <a:schemeClr val="bg1">
                    <a:lumMod val="75000"/>
                  </a:schemeClr>
                </a:solidFill>
              </a:rPr>
              <a:t>创建功能包</a:t>
            </a:r>
            <a:endParaRPr lang="en-US" altLang="zh-CN" b="1" dirty="0">
              <a:solidFill>
                <a:schemeClr val="bg1">
                  <a:lumMod val="75000"/>
                </a:schemeClr>
              </a:solidFill>
            </a:endParaRPr>
          </a:p>
          <a:p>
            <a:r>
              <a:rPr lang="en-US" altLang="zh-CN" b="1" dirty="0">
                <a:solidFill>
                  <a:schemeClr val="bg1"/>
                </a:solidFill>
              </a:rPr>
              <a:t>cd </a:t>
            </a:r>
            <a:r>
              <a:rPr lang="en-US" altLang="zh-CN" b="1" dirty="0" err="1">
                <a:solidFill>
                  <a:schemeClr val="bg1"/>
                </a:solidFill>
              </a:rPr>
              <a:t>src</a:t>
            </a:r>
            <a:endParaRPr lang="en-US" altLang="zh-CN" b="1" dirty="0">
              <a:solidFill>
                <a:schemeClr val="bg1"/>
              </a:solidFill>
            </a:endParaRPr>
          </a:p>
          <a:p>
            <a:r>
              <a:rPr lang="en-US" altLang="zh-CN" b="1" dirty="0" err="1">
                <a:solidFill>
                  <a:schemeClr val="bg1"/>
                </a:solidFill>
              </a:rPr>
              <a:t>catkin_create_pkg</a:t>
            </a:r>
            <a:r>
              <a:rPr lang="en-US" altLang="zh-CN" b="1" dirty="0">
                <a:solidFill>
                  <a:schemeClr val="bg1"/>
                </a:solidFill>
              </a:rPr>
              <a:t> </a:t>
            </a:r>
            <a:r>
              <a:rPr lang="en-US" altLang="zh-CN" b="1" dirty="0" err="1">
                <a:solidFill>
                  <a:srgbClr val="00B050"/>
                </a:solidFill>
              </a:rPr>
              <a:t>helloworld</a:t>
            </a:r>
            <a:r>
              <a:rPr lang="en-US" altLang="zh-CN" b="1" dirty="0">
                <a:solidFill>
                  <a:schemeClr val="bg1"/>
                </a:solidFill>
              </a:rPr>
              <a:t> </a:t>
            </a:r>
            <a:r>
              <a:rPr lang="en-US" altLang="zh-CN" b="1" dirty="0" err="1">
                <a:solidFill>
                  <a:schemeClr val="bg1"/>
                </a:solidFill>
              </a:rPr>
              <a:t>roscpp</a:t>
            </a:r>
            <a:r>
              <a:rPr lang="en-US" altLang="zh-CN" b="1" dirty="0">
                <a:solidFill>
                  <a:schemeClr val="bg1"/>
                </a:solidFill>
              </a:rPr>
              <a:t> </a:t>
            </a:r>
            <a:r>
              <a:rPr lang="en-US" altLang="zh-CN" b="1" dirty="0" err="1">
                <a:solidFill>
                  <a:schemeClr val="bg1"/>
                </a:solidFill>
              </a:rPr>
              <a:t>rospy</a:t>
            </a:r>
            <a:r>
              <a:rPr lang="en-US" altLang="zh-CN" b="1" dirty="0">
                <a:solidFill>
                  <a:schemeClr val="bg1"/>
                </a:solidFill>
              </a:rPr>
              <a:t> </a:t>
            </a:r>
            <a:r>
              <a:rPr lang="en-US" altLang="zh-CN" b="1" dirty="0" err="1">
                <a:solidFill>
                  <a:schemeClr val="bg1"/>
                </a:solidFill>
              </a:rPr>
              <a:t>std_msgs</a:t>
            </a:r>
            <a:endParaRPr lang="en-US" altLang="zh-CN" b="1" dirty="0">
              <a:solidFill>
                <a:schemeClr val="bg1"/>
              </a:solidFill>
            </a:endParaRPr>
          </a:p>
          <a:p>
            <a:r>
              <a:rPr lang="en-US" altLang="zh-CN" b="1" dirty="0">
                <a:solidFill>
                  <a:schemeClr val="bg1"/>
                </a:solidFill>
              </a:rPr>
              <a:t>cd </a:t>
            </a:r>
            <a:r>
              <a:rPr lang="en-US" altLang="zh-CN" b="1" dirty="0" err="1">
                <a:solidFill>
                  <a:srgbClr val="00B050"/>
                </a:solidFill>
              </a:rPr>
              <a:t>helloworld</a:t>
            </a:r>
            <a:endParaRPr lang="en-US" altLang="zh-CN" b="1" dirty="0">
              <a:solidFill>
                <a:srgbClr val="00B050"/>
              </a:solidFill>
            </a:endParaRPr>
          </a:p>
          <a:p>
            <a:r>
              <a:rPr lang="en-US" altLang="zh-CN" b="1" dirty="0">
                <a:solidFill>
                  <a:schemeClr val="bg1"/>
                </a:solidFill>
              </a:rPr>
              <a:t>touch helloworld.cpp</a:t>
            </a:r>
          </a:p>
        </p:txBody>
      </p:sp>
      <p:sp>
        <p:nvSpPr>
          <p:cNvPr id="5" name="文本框 4">
            <a:extLst>
              <a:ext uri="{FF2B5EF4-FFF2-40B4-BE49-F238E27FC236}">
                <a16:creationId xmlns:a16="http://schemas.microsoft.com/office/drawing/2014/main" id="{4ED86F40-FDC5-83AB-C0B0-9B23E95F58B4}"/>
              </a:ext>
            </a:extLst>
          </p:cNvPr>
          <p:cNvSpPr txBox="1"/>
          <p:nvPr/>
        </p:nvSpPr>
        <p:spPr>
          <a:xfrm>
            <a:off x="6879773" y="1026914"/>
            <a:ext cx="5312227" cy="3416320"/>
          </a:xfrm>
          <a:prstGeom prst="rect">
            <a:avLst/>
          </a:prstGeom>
          <a:noFill/>
        </p:spPr>
        <p:txBody>
          <a:bodyPr wrap="square" rtlCol="0">
            <a:spAutoFit/>
          </a:bodyPr>
          <a:lstStyle/>
          <a:p>
            <a:r>
              <a:rPr lang="en-US" altLang="zh-CN" b="1" dirty="0">
                <a:solidFill>
                  <a:schemeClr val="bg1">
                    <a:lumMod val="75000"/>
                  </a:schemeClr>
                </a:solidFill>
              </a:rPr>
              <a:t># 3.</a:t>
            </a:r>
            <a:r>
              <a:rPr lang="zh-CN" altLang="en-US" b="1" dirty="0">
                <a:solidFill>
                  <a:schemeClr val="bg1">
                    <a:lumMod val="75000"/>
                  </a:schemeClr>
                </a:solidFill>
              </a:rPr>
              <a:t>编辑功能包中</a:t>
            </a:r>
            <a:r>
              <a:rPr lang="en-US" altLang="zh-CN" b="1" dirty="0" err="1">
                <a:solidFill>
                  <a:schemeClr val="bg1">
                    <a:lumMod val="75000"/>
                  </a:schemeClr>
                </a:solidFill>
              </a:rPr>
              <a:t>src</a:t>
            </a:r>
            <a:r>
              <a:rPr lang="zh-CN" altLang="en-US" b="1" dirty="0">
                <a:solidFill>
                  <a:schemeClr val="bg1">
                    <a:lumMod val="75000"/>
                  </a:schemeClr>
                </a:solidFill>
              </a:rPr>
              <a:t>下的</a:t>
            </a:r>
            <a:r>
              <a:rPr lang="en-US" altLang="zh-CN" b="1" dirty="0">
                <a:solidFill>
                  <a:schemeClr val="bg1">
                    <a:lumMod val="75000"/>
                  </a:schemeClr>
                </a:solidFill>
              </a:rPr>
              <a:t>helloworld.cpp</a:t>
            </a:r>
          </a:p>
          <a:p>
            <a:r>
              <a:rPr lang="en-US" altLang="zh-CN" b="1" dirty="0">
                <a:solidFill>
                  <a:schemeClr val="bg1"/>
                </a:solidFill>
              </a:rPr>
              <a:t>#include "</a:t>
            </a:r>
            <a:r>
              <a:rPr lang="en-US" altLang="zh-CN" b="1" dirty="0" err="1">
                <a:solidFill>
                  <a:schemeClr val="bg1"/>
                </a:solidFill>
              </a:rPr>
              <a:t>ros</a:t>
            </a:r>
            <a:r>
              <a:rPr lang="en-US" altLang="zh-CN" b="1" dirty="0">
                <a:solidFill>
                  <a:schemeClr val="bg1"/>
                </a:solidFill>
              </a:rPr>
              <a:t>/</a:t>
            </a:r>
            <a:r>
              <a:rPr lang="en-US" altLang="zh-CN" b="1" dirty="0" err="1">
                <a:solidFill>
                  <a:schemeClr val="bg1"/>
                </a:solidFill>
              </a:rPr>
              <a:t>ros.h</a:t>
            </a:r>
            <a:r>
              <a:rPr lang="en-US" altLang="zh-CN" b="1" dirty="0">
                <a:solidFill>
                  <a:schemeClr val="bg1"/>
                </a:solidFill>
              </a:rPr>
              <a:t>" </a:t>
            </a:r>
          </a:p>
          <a:p>
            <a:r>
              <a:rPr lang="en-US" altLang="zh-CN" b="1" dirty="0">
                <a:solidFill>
                  <a:schemeClr val="bg1"/>
                </a:solidFill>
              </a:rPr>
              <a:t>int main(int </a:t>
            </a:r>
            <a:r>
              <a:rPr lang="en-US" altLang="zh-CN" b="1" dirty="0" err="1">
                <a:solidFill>
                  <a:schemeClr val="bg1"/>
                </a:solidFill>
              </a:rPr>
              <a:t>argc,char</a:t>
            </a:r>
            <a:r>
              <a:rPr lang="en-US" altLang="zh-CN" b="1" dirty="0">
                <a:solidFill>
                  <a:schemeClr val="bg1"/>
                </a:solidFill>
              </a:rPr>
              <a:t> *</a:t>
            </a:r>
            <a:r>
              <a:rPr lang="en-US" altLang="zh-CN" b="1" dirty="0" err="1">
                <a:solidFill>
                  <a:schemeClr val="bg1"/>
                </a:solidFill>
              </a:rPr>
              <a:t>argv</a:t>
            </a:r>
            <a:r>
              <a:rPr lang="en-US" altLang="zh-CN" b="1" dirty="0">
                <a:solidFill>
                  <a:schemeClr val="bg1"/>
                </a:solidFill>
              </a:rPr>
              <a:t>[]){    </a:t>
            </a:r>
          </a:p>
          <a:p>
            <a:pPr lvl="1"/>
            <a:r>
              <a:rPr lang="en-US" altLang="zh-CN" b="1" dirty="0">
                <a:solidFill>
                  <a:schemeClr val="bg1"/>
                </a:solidFill>
              </a:rPr>
              <a:t>//</a:t>
            </a:r>
            <a:r>
              <a:rPr lang="zh-CN" altLang="en-US" b="1" dirty="0">
                <a:solidFill>
                  <a:schemeClr val="bg1"/>
                </a:solidFill>
              </a:rPr>
              <a:t>执行</a:t>
            </a:r>
            <a:r>
              <a:rPr lang="en-US" altLang="zh-CN" b="1" dirty="0" err="1">
                <a:solidFill>
                  <a:schemeClr val="bg1"/>
                </a:solidFill>
              </a:rPr>
              <a:t>ros</a:t>
            </a:r>
            <a:r>
              <a:rPr lang="zh-CN" altLang="en-US" b="1" dirty="0">
                <a:solidFill>
                  <a:schemeClr val="bg1"/>
                </a:solidFill>
              </a:rPr>
              <a:t>节点初始化</a:t>
            </a:r>
            <a:r>
              <a:rPr lang="en-US" altLang="zh-CN" b="1" dirty="0" err="1">
                <a:solidFill>
                  <a:schemeClr val="bg1"/>
                </a:solidFill>
              </a:rPr>
              <a:t>ros</a:t>
            </a:r>
            <a:r>
              <a:rPr lang="en-US" altLang="zh-CN" b="1" dirty="0">
                <a:solidFill>
                  <a:schemeClr val="bg1"/>
                </a:solidFill>
              </a:rPr>
              <a:t>::</a:t>
            </a:r>
            <a:r>
              <a:rPr lang="en-US" altLang="zh-CN" b="1" dirty="0" err="1">
                <a:solidFill>
                  <a:schemeClr val="bg1"/>
                </a:solidFill>
              </a:rPr>
              <a:t>init</a:t>
            </a:r>
            <a:r>
              <a:rPr lang="en-US" altLang="zh-CN" b="1" dirty="0">
                <a:solidFill>
                  <a:schemeClr val="bg1"/>
                </a:solidFill>
              </a:rPr>
              <a:t>(argc,</a:t>
            </a:r>
            <a:r>
              <a:rPr lang="en-US" altLang="zh-CN" b="1" dirty="0" err="1">
                <a:solidFill>
                  <a:schemeClr val="bg1"/>
                </a:solidFill>
              </a:rPr>
              <a:t>argv</a:t>
            </a:r>
            <a:r>
              <a:rPr lang="en-US" altLang="zh-CN" b="1" dirty="0">
                <a:solidFill>
                  <a:schemeClr val="bg1"/>
                </a:solidFill>
              </a:rPr>
              <a:t>,"</a:t>
            </a:r>
            <a:r>
              <a:rPr lang="en-US" altLang="zh-CN" b="1" dirty="0" err="1">
                <a:solidFill>
                  <a:schemeClr val="bg1"/>
                </a:solidFill>
              </a:rPr>
              <a:t>Hello_World</a:t>
            </a:r>
            <a:r>
              <a:rPr lang="en-US" altLang="zh-CN" b="1" dirty="0">
                <a:solidFill>
                  <a:schemeClr val="bg1"/>
                </a:solidFill>
              </a:rPr>
              <a:t>");</a:t>
            </a:r>
          </a:p>
          <a:p>
            <a:pPr lvl="1"/>
            <a:r>
              <a:rPr lang="en-US" altLang="zh-CN" b="1" dirty="0">
                <a:solidFill>
                  <a:schemeClr val="bg1"/>
                </a:solidFill>
              </a:rPr>
              <a:t>//</a:t>
            </a:r>
            <a:r>
              <a:rPr lang="en-US" altLang="zh-CN" b="1" dirty="0" err="1">
                <a:solidFill>
                  <a:schemeClr val="bg1"/>
                </a:solidFill>
              </a:rPr>
              <a:t>Hello_World</a:t>
            </a:r>
            <a:r>
              <a:rPr lang="zh-CN" altLang="en-US" b="1" dirty="0">
                <a:solidFill>
                  <a:schemeClr val="bg1"/>
                </a:solidFill>
              </a:rPr>
              <a:t>是节点名称    </a:t>
            </a:r>
            <a:endParaRPr lang="en-US" altLang="zh-CN" b="1" dirty="0">
              <a:solidFill>
                <a:schemeClr val="bg1"/>
              </a:solidFill>
            </a:endParaRPr>
          </a:p>
          <a:p>
            <a:pPr lvl="1"/>
            <a:r>
              <a:rPr lang="en-US" altLang="zh-CN" b="1" dirty="0">
                <a:solidFill>
                  <a:schemeClr val="bg1"/>
                </a:solidFill>
              </a:rPr>
              <a:t>//</a:t>
            </a:r>
            <a:r>
              <a:rPr lang="zh-CN" altLang="en-US" b="1" dirty="0">
                <a:solidFill>
                  <a:schemeClr val="bg1"/>
                </a:solidFill>
              </a:rPr>
              <a:t>创建</a:t>
            </a:r>
            <a:r>
              <a:rPr lang="en-US" altLang="zh-CN" b="1" dirty="0" err="1">
                <a:solidFill>
                  <a:schemeClr val="bg1"/>
                </a:solidFill>
              </a:rPr>
              <a:t>ros</a:t>
            </a:r>
            <a:r>
              <a:rPr lang="zh-CN" altLang="en-US" b="1" dirty="0">
                <a:solidFill>
                  <a:schemeClr val="bg1"/>
                </a:solidFill>
              </a:rPr>
              <a:t>节点句柄</a:t>
            </a:r>
            <a:r>
              <a:rPr lang="en-US" altLang="zh-CN" b="1" dirty="0">
                <a:solidFill>
                  <a:schemeClr val="bg1"/>
                </a:solidFill>
              </a:rPr>
              <a:t>(</a:t>
            </a:r>
            <a:r>
              <a:rPr lang="zh-CN" altLang="en-US" b="1" dirty="0">
                <a:solidFill>
                  <a:schemeClr val="bg1"/>
                </a:solidFill>
              </a:rPr>
              <a:t>非必须</a:t>
            </a:r>
            <a:r>
              <a:rPr lang="en-US" altLang="zh-CN" b="1" dirty="0">
                <a:solidFill>
                  <a:schemeClr val="bg1"/>
                </a:solidFill>
              </a:rPr>
              <a:t>)    </a:t>
            </a:r>
          </a:p>
          <a:p>
            <a:pPr lvl="1"/>
            <a:r>
              <a:rPr lang="en-US" altLang="zh-CN" b="1" dirty="0" err="1">
                <a:solidFill>
                  <a:schemeClr val="bg1"/>
                </a:solidFill>
              </a:rPr>
              <a:t>ros</a:t>
            </a:r>
            <a:r>
              <a:rPr lang="en-US" altLang="zh-CN" b="1" dirty="0">
                <a:solidFill>
                  <a:schemeClr val="bg1"/>
                </a:solidFill>
              </a:rPr>
              <a:t>::</a:t>
            </a:r>
            <a:r>
              <a:rPr lang="en-US" altLang="zh-CN" b="1" dirty="0" err="1">
                <a:solidFill>
                  <a:schemeClr val="bg1"/>
                </a:solidFill>
              </a:rPr>
              <a:t>NodeHandle</a:t>
            </a:r>
            <a:r>
              <a:rPr lang="en-US" altLang="zh-CN" b="1" dirty="0">
                <a:solidFill>
                  <a:schemeClr val="bg1"/>
                </a:solidFill>
              </a:rPr>
              <a:t> n;    </a:t>
            </a:r>
          </a:p>
          <a:p>
            <a:pPr lvl="1"/>
            <a:r>
              <a:rPr lang="en-US" altLang="zh-CN" b="1" dirty="0">
                <a:solidFill>
                  <a:schemeClr val="bg1"/>
                </a:solidFill>
              </a:rPr>
              <a:t>//</a:t>
            </a:r>
            <a:r>
              <a:rPr lang="zh-CN" altLang="en-US" b="1" dirty="0">
                <a:solidFill>
                  <a:schemeClr val="bg1"/>
                </a:solidFill>
              </a:rPr>
              <a:t>控制台输出，</a:t>
            </a:r>
            <a:r>
              <a:rPr lang="en-US" altLang="zh-CN" b="1" dirty="0">
                <a:solidFill>
                  <a:schemeClr val="bg1"/>
                </a:solidFill>
              </a:rPr>
              <a:t>Hello World    </a:t>
            </a:r>
          </a:p>
          <a:p>
            <a:pPr lvl="1"/>
            <a:r>
              <a:rPr lang="en-US" altLang="zh-CN" b="1" dirty="0">
                <a:solidFill>
                  <a:schemeClr val="bg1"/>
                </a:solidFill>
              </a:rPr>
              <a:t>ROS_INFO("Hello World! </a:t>
            </a:r>
            <a:r>
              <a:rPr lang="en-US" altLang="zh-CN" b="1" dirty="0" err="1">
                <a:solidFill>
                  <a:schemeClr val="bg1"/>
                </a:solidFill>
              </a:rPr>
              <a:t>yhz</a:t>
            </a:r>
            <a:r>
              <a:rPr lang="en-US" altLang="zh-CN" b="1" dirty="0">
                <a:solidFill>
                  <a:schemeClr val="bg1"/>
                </a:solidFill>
              </a:rPr>
              <a:t> by C++");     </a:t>
            </a:r>
          </a:p>
          <a:p>
            <a:pPr lvl="1"/>
            <a:r>
              <a:rPr lang="en-US" altLang="zh-CN" b="1" dirty="0">
                <a:solidFill>
                  <a:schemeClr val="bg1"/>
                </a:solidFill>
              </a:rPr>
              <a:t>return 0;</a:t>
            </a:r>
          </a:p>
          <a:p>
            <a:r>
              <a:rPr lang="en-US" altLang="zh-CN" b="1" dirty="0">
                <a:solidFill>
                  <a:schemeClr val="bg1"/>
                </a:solidFill>
              </a:rPr>
              <a:t>}</a:t>
            </a:r>
          </a:p>
        </p:txBody>
      </p:sp>
      <p:sp>
        <p:nvSpPr>
          <p:cNvPr id="7" name="文本框 6">
            <a:extLst>
              <a:ext uri="{FF2B5EF4-FFF2-40B4-BE49-F238E27FC236}">
                <a16:creationId xmlns:a16="http://schemas.microsoft.com/office/drawing/2014/main" id="{385A3C56-EA23-9E5D-2699-69CD91E3FA22}"/>
              </a:ext>
            </a:extLst>
          </p:cNvPr>
          <p:cNvSpPr txBox="1"/>
          <p:nvPr/>
        </p:nvSpPr>
        <p:spPr>
          <a:xfrm>
            <a:off x="487607" y="4186217"/>
            <a:ext cx="6696064" cy="2031325"/>
          </a:xfrm>
          <a:prstGeom prst="rect">
            <a:avLst/>
          </a:prstGeom>
          <a:noFill/>
        </p:spPr>
        <p:txBody>
          <a:bodyPr wrap="none" rtlCol="0">
            <a:spAutoFit/>
          </a:bodyPr>
          <a:lstStyle/>
          <a:p>
            <a:r>
              <a:rPr lang="en-US" altLang="zh-CN" b="1" dirty="0">
                <a:solidFill>
                  <a:schemeClr val="bg1">
                    <a:lumMod val="75000"/>
                  </a:schemeClr>
                </a:solidFill>
              </a:rPr>
              <a:t># 4.</a:t>
            </a:r>
            <a:r>
              <a:rPr lang="zh-CN" altLang="en-US" b="1" dirty="0">
                <a:solidFill>
                  <a:schemeClr val="bg1">
                    <a:lumMod val="75000"/>
                  </a:schemeClr>
                </a:solidFill>
              </a:rPr>
              <a:t>编辑</a:t>
            </a:r>
            <a:r>
              <a:rPr lang="en-US" altLang="zh-CN" b="1" dirty="0">
                <a:solidFill>
                  <a:schemeClr val="bg1">
                    <a:lumMod val="75000"/>
                  </a:schemeClr>
                </a:solidFill>
              </a:rPr>
              <a:t>CMakeLists.txt</a:t>
            </a:r>
            <a:r>
              <a:rPr lang="zh-CN" altLang="en-US" b="1" dirty="0">
                <a:solidFill>
                  <a:schemeClr val="bg1">
                    <a:lumMod val="75000"/>
                  </a:schemeClr>
                </a:solidFill>
              </a:rPr>
              <a:t>，找到相应位置修改下面四行：</a:t>
            </a:r>
            <a:endParaRPr lang="en-US" altLang="zh-CN" b="1" dirty="0">
              <a:solidFill>
                <a:schemeClr val="bg1">
                  <a:lumMod val="75000"/>
                </a:schemeClr>
              </a:solidFill>
            </a:endParaRPr>
          </a:p>
          <a:p>
            <a:r>
              <a:rPr lang="en-US" altLang="zh-CN" b="1" dirty="0">
                <a:solidFill>
                  <a:schemeClr val="bg1"/>
                </a:solidFill>
              </a:rPr>
              <a:t># </a:t>
            </a:r>
            <a:r>
              <a:rPr lang="en-US" altLang="zh-CN" b="1" dirty="0" err="1">
                <a:solidFill>
                  <a:schemeClr val="bg1"/>
                </a:solidFill>
              </a:rPr>
              <a:t>add_executable</a:t>
            </a:r>
            <a:r>
              <a:rPr lang="en-US" altLang="zh-CN" b="1" dirty="0">
                <a:solidFill>
                  <a:schemeClr val="bg1"/>
                </a:solidFill>
              </a:rPr>
              <a:t>(${PROJECT_NAME}_node </a:t>
            </a:r>
            <a:r>
              <a:rPr lang="en-US" altLang="zh-CN" b="1" dirty="0" err="1">
                <a:solidFill>
                  <a:schemeClr val="bg1"/>
                </a:solidFill>
              </a:rPr>
              <a:t>src</a:t>
            </a:r>
            <a:r>
              <a:rPr lang="en-US" altLang="zh-CN" b="1" dirty="0">
                <a:solidFill>
                  <a:schemeClr val="bg1"/>
                </a:solidFill>
              </a:rPr>
              <a:t>/test_node.cpp)</a:t>
            </a:r>
            <a:endParaRPr lang="zh-CN" altLang="en-US" b="1" dirty="0">
              <a:solidFill>
                <a:schemeClr val="bg1"/>
              </a:solidFill>
            </a:endParaRPr>
          </a:p>
          <a:p>
            <a:r>
              <a:rPr lang="en-US" altLang="zh-CN" b="1" dirty="0">
                <a:solidFill>
                  <a:schemeClr val="bg1"/>
                </a:solidFill>
              </a:rPr>
              <a:t># </a:t>
            </a:r>
            <a:r>
              <a:rPr lang="en-US" altLang="zh-CN" b="1" dirty="0" err="1">
                <a:solidFill>
                  <a:schemeClr val="bg1"/>
                </a:solidFill>
              </a:rPr>
              <a:t>target_link_libraries</a:t>
            </a:r>
            <a:r>
              <a:rPr lang="en-US" altLang="zh-CN" b="1" dirty="0">
                <a:solidFill>
                  <a:schemeClr val="bg1"/>
                </a:solidFill>
              </a:rPr>
              <a:t>(${PROJECT_NAME}_node</a:t>
            </a:r>
          </a:p>
          <a:p>
            <a:r>
              <a:rPr lang="en-US" altLang="zh-CN" b="1" dirty="0">
                <a:solidFill>
                  <a:schemeClr val="bg1"/>
                </a:solidFill>
              </a:rPr>
              <a:t>#   ${</a:t>
            </a:r>
            <a:r>
              <a:rPr lang="en-US" altLang="zh-CN" b="1" dirty="0" err="1">
                <a:solidFill>
                  <a:schemeClr val="bg1"/>
                </a:solidFill>
              </a:rPr>
              <a:t>catkin_LIBRARIES</a:t>
            </a:r>
            <a:r>
              <a:rPr lang="en-US" altLang="zh-CN" b="1" dirty="0">
                <a:solidFill>
                  <a:schemeClr val="bg1"/>
                </a:solidFill>
              </a:rPr>
              <a:t>}</a:t>
            </a:r>
          </a:p>
          <a:p>
            <a:r>
              <a:rPr lang="en-US" altLang="zh-CN" b="1" dirty="0">
                <a:solidFill>
                  <a:schemeClr val="bg1"/>
                </a:solidFill>
              </a:rPr>
              <a:t># )</a:t>
            </a:r>
          </a:p>
          <a:p>
            <a:r>
              <a:rPr lang="zh-CN" altLang="en-US" b="1" dirty="0">
                <a:solidFill>
                  <a:schemeClr val="bg1"/>
                </a:solidFill>
              </a:rPr>
              <a:t>为：</a:t>
            </a:r>
            <a:r>
              <a:rPr lang="en-US" altLang="zh-CN" b="1" dirty="0" err="1">
                <a:solidFill>
                  <a:schemeClr val="bg1"/>
                </a:solidFill>
              </a:rPr>
              <a:t>add_executable</a:t>
            </a:r>
            <a:r>
              <a:rPr lang="en-US" altLang="zh-CN" b="1" dirty="0">
                <a:solidFill>
                  <a:schemeClr val="bg1"/>
                </a:solidFill>
              </a:rPr>
              <a:t>(</a:t>
            </a:r>
            <a:r>
              <a:rPr lang="en-US" altLang="zh-CN" b="1" dirty="0" err="1">
                <a:solidFill>
                  <a:schemeClr val="accent6">
                    <a:lumMod val="60000"/>
                    <a:lumOff val="40000"/>
                  </a:schemeClr>
                </a:solidFill>
              </a:rPr>
              <a:t>hello_yhz</a:t>
            </a:r>
            <a:r>
              <a:rPr lang="en-US" altLang="zh-CN" b="1" dirty="0">
                <a:solidFill>
                  <a:schemeClr val="accent6">
                    <a:lumMod val="60000"/>
                    <a:lumOff val="40000"/>
                  </a:schemeClr>
                </a:solidFill>
              </a:rPr>
              <a:t> </a:t>
            </a:r>
            <a:r>
              <a:rPr lang="en-US" altLang="zh-CN" b="1" dirty="0" err="1">
                <a:solidFill>
                  <a:schemeClr val="bg1"/>
                </a:solidFill>
              </a:rPr>
              <a:t>src</a:t>
            </a:r>
            <a:r>
              <a:rPr lang="en-US" altLang="zh-CN" b="1" dirty="0">
                <a:solidFill>
                  <a:schemeClr val="bg1"/>
                </a:solidFill>
              </a:rPr>
              <a:t>/test_node.cpp)</a:t>
            </a:r>
          </a:p>
          <a:p>
            <a:r>
              <a:rPr lang="en-US" altLang="zh-CN" b="1" dirty="0">
                <a:solidFill>
                  <a:schemeClr val="bg1"/>
                </a:solidFill>
              </a:rPr>
              <a:t>       </a:t>
            </a:r>
            <a:r>
              <a:rPr lang="en-US" altLang="zh-CN" b="1" dirty="0" err="1">
                <a:solidFill>
                  <a:schemeClr val="bg1"/>
                </a:solidFill>
              </a:rPr>
              <a:t>target_link_libraries</a:t>
            </a:r>
            <a:r>
              <a:rPr lang="en-US" altLang="zh-CN" b="1" dirty="0">
                <a:solidFill>
                  <a:schemeClr val="bg1"/>
                </a:solidFill>
              </a:rPr>
              <a:t>(</a:t>
            </a:r>
            <a:r>
              <a:rPr lang="en-US" altLang="zh-CN" b="1" dirty="0" err="1">
                <a:solidFill>
                  <a:schemeClr val="accent6">
                    <a:lumMod val="60000"/>
                    <a:lumOff val="40000"/>
                  </a:schemeClr>
                </a:solidFill>
              </a:rPr>
              <a:t>hello_yhz</a:t>
            </a:r>
            <a:r>
              <a:rPr lang="en-US" altLang="zh-CN" b="1" dirty="0">
                <a:solidFill>
                  <a:schemeClr val="accent6">
                    <a:lumMod val="60000"/>
                    <a:lumOff val="40000"/>
                  </a:schemeClr>
                </a:solidFill>
              </a:rPr>
              <a:t> </a:t>
            </a:r>
            <a:r>
              <a:rPr lang="en-US" altLang="zh-CN" b="1" dirty="0">
                <a:solidFill>
                  <a:schemeClr val="bg1"/>
                </a:solidFill>
              </a:rPr>
              <a:t>${</a:t>
            </a:r>
            <a:r>
              <a:rPr lang="en-US" altLang="zh-CN" b="1" dirty="0" err="1">
                <a:solidFill>
                  <a:schemeClr val="bg1"/>
                </a:solidFill>
              </a:rPr>
              <a:t>catkin_LIBRARIES</a:t>
            </a:r>
            <a:r>
              <a:rPr lang="en-US" altLang="zh-CN" b="1" dirty="0">
                <a:solidFill>
                  <a:schemeClr val="bg1"/>
                </a:solidFill>
              </a:rPr>
              <a:t>})</a:t>
            </a:r>
            <a:endParaRPr lang="zh-CN" altLang="en-US" b="1" dirty="0">
              <a:solidFill>
                <a:schemeClr val="bg1"/>
              </a:solidFill>
            </a:endParaRPr>
          </a:p>
        </p:txBody>
      </p:sp>
      <p:sp>
        <p:nvSpPr>
          <p:cNvPr id="8" name="文本框 7">
            <a:extLst>
              <a:ext uri="{FF2B5EF4-FFF2-40B4-BE49-F238E27FC236}">
                <a16:creationId xmlns:a16="http://schemas.microsoft.com/office/drawing/2014/main" id="{09CB1182-9116-958B-A9F9-4E701C4705B8}"/>
              </a:ext>
            </a:extLst>
          </p:cNvPr>
          <p:cNvSpPr txBox="1"/>
          <p:nvPr/>
        </p:nvSpPr>
        <p:spPr>
          <a:xfrm>
            <a:off x="7183671" y="4324102"/>
            <a:ext cx="4289871" cy="2308324"/>
          </a:xfrm>
          <a:prstGeom prst="rect">
            <a:avLst/>
          </a:prstGeom>
          <a:noFill/>
        </p:spPr>
        <p:txBody>
          <a:bodyPr wrap="square" rtlCol="0">
            <a:spAutoFit/>
          </a:bodyPr>
          <a:lstStyle/>
          <a:p>
            <a:r>
              <a:rPr lang="en-US" altLang="zh-CN" b="1" dirty="0">
                <a:solidFill>
                  <a:schemeClr val="bg1">
                    <a:lumMod val="75000"/>
                  </a:schemeClr>
                </a:solidFill>
              </a:rPr>
              <a:t># 5.</a:t>
            </a:r>
            <a:r>
              <a:rPr lang="zh-CN" altLang="en-US" b="1" dirty="0">
                <a:solidFill>
                  <a:schemeClr val="bg1">
                    <a:lumMod val="75000"/>
                  </a:schemeClr>
                </a:solidFill>
              </a:rPr>
              <a:t>回到工作空间</a:t>
            </a:r>
            <a:r>
              <a:rPr lang="en-US" altLang="zh-CN" b="1" dirty="0" err="1">
                <a:solidFill>
                  <a:schemeClr val="bg1">
                    <a:lumMod val="75000"/>
                  </a:schemeClr>
                </a:solidFill>
              </a:rPr>
              <a:t>hello_ws</a:t>
            </a:r>
            <a:r>
              <a:rPr lang="zh-CN" altLang="en-US" b="1" dirty="0">
                <a:solidFill>
                  <a:schemeClr val="bg1">
                    <a:lumMod val="75000"/>
                  </a:schemeClr>
                </a:solidFill>
              </a:rPr>
              <a:t>并编译</a:t>
            </a:r>
            <a:endParaRPr lang="en-US" altLang="zh-CN" b="1" dirty="0">
              <a:solidFill>
                <a:schemeClr val="bg1">
                  <a:lumMod val="75000"/>
                </a:schemeClr>
              </a:solidFill>
            </a:endParaRPr>
          </a:p>
          <a:p>
            <a:r>
              <a:rPr lang="en-US" altLang="zh-CN" b="1" dirty="0">
                <a:solidFill>
                  <a:schemeClr val="bg1"/>
                </a:solidFill>
              </a:rPr>
              <a:t>cd ../..  # ..</a:t>
            </a:r>
            <a:r>
              <a:rPr lang="zh-CN" altLang="en-US" b="1" dirty="0">
                <a:solidFill>
                  <a:schemeClr val="bg1"/>
                </a:solidFill>
              </a:rPr>
              <a:t>为返回上一级目录，返回两次</a:t>
            </a:r>
            <a:endParaRPr lang="en-US" altLang="zh-CN" b="1" dirty="0">
              <a:solidFill>
                <a:schemeClr val="bg1"/>
              </a:solidFill>
            </a:endParaRPr>
          </a:p>
          <a:p>
            <a:r>
              <a:rPr lang="en-US" altLang="zh-CN" b="1" dirty="0" err="1">
                <a:solidFill>
                  <a:schemeClr val="bg1"/>
                </a:solidFill>
              </a:rPr>
              <a:t>catkin_make</a:t>
            </a:r>
            <a:endParaRPr lang="en-US" altLang="zh-CN" b="1" dirty="0">
              <a:solidFill>
                <a:schemeClr val="bg1"/>
              </a:solidFill>
            </a:endParaRPr>
          </a:p>
          <a:p>
            <a:r>
              <a:rPr lang="en-US" altLang="zh-CN" b="1" dirty="0">
                <a:solidFill>
                  <a:schemeClr val="bg1"/>
                </a:solidFill>
              </a:rPr>
              <a:t>source </a:t>
            </a:r>
            <a:r>
              <a:rPr lang="en-US" altLang="zh-CN" b="1" dirty="0" err="1">
                <a:solidFill>
                  <a:schemeClr val="bg1"/>
                </a:solidFill>
              </a:rPr>
              <a:t>devel</a:t>
            </a:r>
            <a:r>
              <a:rPr lang="en-US" altLang="zh-CN" b="1" dirty="0">
                <a:solidFill>
                  <a:schemeClr val="bg1"/>
                </a:solidFill>
              </a:rPr>
              <a:t>/</a:t>
            </a:r>
            <a:r>
              <a:rPr lang="en-US" altLang="zh-CN" b="1" dirty="0" err="1">
                <a:solidFill>
                  <a:schemeClr val="bg1"/>
                </a:solidFill>
              </a:rPr>
              <a:t>setup.bash</a:t>
            </a:r>
            <a:endParaRPr lang="en-US" altLang="zh-CN" b="1" dirty="0">
              <a:solidFill>
                <a:schemeClr val="bg1"/>
              </a:solidFill>
            </a:endParaRPr>
          </a:p>
          <a:p>
            <a:r>
              <a:rPr lang="en-US" altLang="zh-CN" b="1" dirty="0">
                <a:solidFill>
                  <a:schemeClr val="accent3">
                    <a:lumMod val="60000"/>
                    <a:lumOff val="40000"/>
                  </a:schemeClr>
                </a:solidFill>
              </a:rPr>
              <a:t># </a:t>
            </a:r>
            <a:r>
              <a:rPr lang="zh-CN" altLang="en-US" b="1" dirty="0">
                <a:solidFill>
                  <a:schemeClr val="accent3">
                    <a:lumMod val="60000"/>
                    <a:lumOff val="40000"/>
                  </a:schemeClr>
                </a:solidFill>
              </a:rPr>
              <a:t>另外打开一个终端并运行</a:t>
            </a:r>
            <a:endParaRPr lang="en-US" altLang="zh-CN" b="1" dirty="0">
              <a:solidFill>
                <a:schemeClr val="accent3">
                  <a:lumMod val="60000"/>
                  <a:lumOff val="40000"/>
                </a:schemeClr>
              </a:solidFill>
            </a:endParaRPr>
          </a:p>
          <a:p>
            <a:r>
              <a:rPr lang="en-US" altLang="zh-CN" b="1" dirty="0" err="1">
                <a:solidFill>
                  <a:schemeClr val="accent3">
                    <a:lumMod val="60000"/>
                    <a:lumOff val="40000"/>
                  </a:schemeClr>
                </a:solidFill>
              </a:rPr>
              <a:t>roscore</a:t>
            </a:r>
            <a:endParaRPr lang="en-US" altLang="zh-CN" b="1" dirty="0">
              <a:solidFill>
                <a:schemeClr val="accent3">
                  <a:lumMod val="60000"/>
                  <a:lumOff val="40000"/>
                </a:schemeClr>
              </a:solidFill>
            </a:endParaRPr>
          </a:p>
          <a:p>
            <a:r>
              <a:rPr lang="en-US" altLang="zh-CN" b="1" dirty="0">
                <a:solidFill>
                  <a:schemeClr val="bg1"/>
                </a:solidFill>
              </a:rPr>
              <a:t># </a:t>
            </a:r>
            <a:r>
              <a:rPr lang="zh-CN" altLang="en-US" b="1" dirty="0">
                <a:solidFill>
                  <a:schemeClr val="bg1"/>
                </a:solidFill>
              </a:rPr>
              <a:t>回到刚才终端运行</a:t>
            </a:r>
            <a:endParaRPr lang="en-US" altLang="zh-CN" b="1" dirty="0">
              <a:solidFill>
                <a:schemeClr val="bg1"/>
              </a:solidFill>
            </a:endParaRPr>
          </a:p>
          <a:p>
            <a:r>
              <a:rPr lang="en-US" altLang="zh-CN" b="1" dirty="0" err="1">
                <a:solidFill>
                  <a:schemeClr val="bg1"/>
                </a:solidFill>
              </a:rPr>
              <a:t>rosrun</a:t>
            </a:r>
            <a:r>
              <a:rPr lang="en-US" altLang="zh-CN" b="1" dirty="0">
                <a:solidFill>
                  <a:schemeClr val="bg1"/>
                </a:solidFill>
              </a:rPr>
              <a:t> </a:t>
            </a:r>
            <a:r>
              <a:rPr lang="en-US" altLang="zh-CN" b="1" dirty="0" err="1">
                <a:solidFill>
                  <a:srgbClr val="00B050"/>
                </a:solidFill>
              </a:rPr>
              <a:t>helloworld</a:t>
            </a:r>
            <a:r>
              <a:rPr lang="en-US" altLang="zh-CN" b="1" dirty="0">
                <a:solidFill>
                  <a:srgbClr val="00B050"/>
                </a:solidFill>
              </a:rPr>
              <a:t> </a:t>
            </a:r>
            <a:r>
              <a:rPr lang="en-US" altLang="zh-CN" b="1" dirty="0" err="1">
                <a:solidFill>
                  <a:schemeClr val="accent6">
                    <a:lumMod val="60000"/>
                    <a:lumOff val="40000"/>
                  </a:schemeClr>
                </a:solidFill>
              </a:rPr>
              <a:t>hello_yhz</a:t>
            </a:r>
            <a:endParaRPr lang="en-US" altLang="zh-CN" b="1" dirty="0">
              <a:solidFill>
                <a:schemeClr val="accent6">
                  <a:lumMod val="60000"/>
                  <a:lumOff val="40000"/>
                </a:schemeClr>
              </a:solidFill>
            </a:endParaRPr>
          </a:p>
        </p:txBody>
      </p:sp>
      <p:sp>
        <p:nvSpPr>
          <p:cNvPr id="9" name="文本框 8">
            <a:extLst>
              <a:ext uri="{FF2B5EF4-FFF2-40B4-BE49-F238E27FC236}">
                <a16:creationId xmlns:a16="http://schemas.microsoft.com/office/drawing/2014/main" id="{A8FCD236-B96C-8D84-B00D-C2D4D408427D}"/>
              </a:ext>
            </a:extLst>
          </p:cNvPr>
          <p:cNvSpPr txBox="1"/>
          <p:nvPr/>
        </p:nvSpPr>
        <p:spPr>
          <a:xfrm>
            <a:off x="7525657" y="500715"/>
            <a:ext cx="2954655" cy="369332"/>
          </a:xfrm>
          <a:prstGeom prst="rect">
            <a:avLst/>
          </a:prstGeom>
          <a:noFill/>
        </p:spPr>
        <p:txBody>
          <a:bodyPr wrap="none" rtlCol="0">
            <a:spAutoFit/>
          </a:bodyPr>
          <a:lstStyle/>
          <a:p>
            <a:r>
              <a:rPr lang="zh-CN" altLang="en-US" b="1" dirty="0">
                <a:solidFill>
                  <a:srgbClr val="FF0000"/>
                </a:solidFill>
              </a:rPr>
              <a:t>相同颜色的名称要一致！！</a:t>
            </a:r>
          </a:p>
        </p:txBody>
      </p:sp>
    </p:spTree>
    <p:custDataLst>
      <p:tags r:id="rId1"/>
    </p:custDataLst>
    <p:extLst>
      <p:ext uri="{BB962C8B-B14F-4D97-AF65-F5344CB8AC3E}">
        <p14:creationId xmlns:p14="http://schemas.microsoft.com/office/powerpoint/2010/main" val="109199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a:extLst>
              <a:ext uri="{FF2B5EF4-FFF2-40B4-BE49-F238E27FC236}">
                <a16:creationId xmlns:a16="http://schemas.microsoft.com/office/drawing/2014/main" id="{47DD776F-A0FC-FBAA-66CA-0007E937D054}"/>
              </a:ext>
            </a:extLst>
          </p:cNvPr>
          <p:cNvCxnSpPr/>
          <p:nvPr>
            <p:custDataLst>
              <p:tags r:id="rId2"/>
            </p:custDataLst>
          </p:nvPr>
        </p:nvCxnSpPr>
        <p:spPr>
          <a:xfrm>
            <a:off x="698065" y="948480"/>
            <a:ext cx="10701455" cy="0"/>
          </a:xfrm>
          <a:prstGeom prst="line">
            <a:avLst/>
          </a:prstGeom>
          <a:ln w="1905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010602D3-434F-DCB0-0C10-B15D2E4D69A7}"/>
              </a:ext>
            </a:extLst>
          </p:cNvPr>
          <p:cNvSpPr txBox="1"/>
          <p:nvPr>
            <p:custDataLst>
              <p:tags r:id="rId3"/>
            </p:custDataLst>
          </p:nvPr>
        </p:nvSpPr>
        <p:spPr>
          <a:xfrm>
            <a:off x="2363393" y="551377"/>
            <a:ext cx="5329178"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i="0" u="none" strike="noStrike" kern="1200" cap="none" spc="0" normalizeH="0" baseline="0" noProof="0" dirty="0">
                <a:ln>
                  <a:noFill/>
                </a:ln>
                <a:solidFill>
                  <a:schemeClr val="bg1"/>
                </a:solidFill>
                <a:effectLst/>
                <a:uLnTx/>
                <a:uFillTx/>
                <a:latin typeface="+mj-lt"/>
                <a:ea typeface="+mj-ea"/>
                <a:cs typeface="+mn-cs"/>
              </a:rPr>
              <a:t>——  </a:t>
            </a:r>
            <a:r>
              <a:rPr lang="en-US" altLang="zh-CN" sz="2000" dirty="0">
                <a:solidFill>
                  <a:schemeClr val="bg1"/>
                </a:solidFill>
                <a:latin typeface="+mj-lt"/>
                <a:ea typeface="+mj-ea"/>
              </a:rPr>
              <a:t>ROS</a:t>
            </a:r>
            <a:r>
              <a:rPr lang="zh-CN" altLang="en-US" sz="2000" dirty="0">
                <a:solidFill>
                  <a:schemeClr val="bg1"/>
                </a:solidFill>
                <a:latin typeface="+mj-lt"/>
                <a:ea typeface="+mj-ea"/>
              </a:rPr>
              <a:t>下实现</a:t>
            </a:r>
            <a:r>
              <a:rPr lang="en-US" altLang="zh-CN" sz="2000" dirty="0">
                <a:solidFill>
                  <a:schemeClr val="bg1"/>
                </a:solidFill>
                <a:latin typeface="+mj-lt"/>
                <a:ea typeface="+mj-ea"/>
              </a:rPr>
              <a:t>Python</a:t>
            </a:r>
            <a:r>
              <a:rPr lang="zh-CN" altLang="en-US" sz="2000" dirty="0">
                <a:solidFill>
                  <a:schemeClr val="bg1"/>
                </a:solidFill>
                <a:latin typeface="+mj-lt"/>
                <a:ea typeface="+mj-ea"/>
              </a:rPr>
              <a:t>版本的“</a:t>
            </a:r>
            <a:r>
              <a:rPr lang="en-US" altLang="zh-CN" sz="2000" dirty="0">
                <a:solidFill>
                  <a:schemeClr val="bg1"/>
                </a:solidFill>
                <a:latin typeface="+mj-lt"/>
                <a:ea typeface="+mj-ea"/>
              </a:rPr>
              <a:t>Hello World</a:t>
            </a:r>
            <a:r>
              <a:rPr lang="zh-CN" altLang="en-US" sz="2000" dirty="0">
                <a:solidFill>
                  <a:schemeClr val="bg1"/>
                </a:solidFill>
                <a:latin typeface="+mj-lt"/>
                <a:ea typeface="+mj-ea"/>
              </a:rPr>
              <a:t>”</a:t>
            </a:r>
            <a:endParaRPr kumimoji="0" lang="zh-CN" altLang="en-US" sz="2000" i="0" u="none" strike="noStrike" kern="1200" cap="none" spc="0" normalizeH="0" baseline="0" noProof="0" dirty="0">
              <a:ln>
                <a:noFill/>
              </a:ln>
              <a:solidFill>
                <a:schemeClr val="bg1"/>
              </a:solidFill>
              <a:effectLst/>
              <a:uLnTx/>
              <a:uFillTx/>
              <a:latin typeface="+mn-ea"/>
              <a:cs typeface="+mn-cs"/>
            </a:endParaRPr>
          </a:p>
        </p:txBody>
      </p:sp>
      <p:sp>
        <p:nvSpPr>
          <p:cNvPr id="2" name="文本框 1">
            <a:extLst>
              <a:ext uri="{FF2B5EF4-FFF2-40B4-BE49-F238E27FC236}">
                <a16:creationId xmlns:a16="http://schemas.microsoft.com/office/drawing/2014/main" id="{41CEFD82-42A1-0CC7-1309-F6F14F64622F}"/>
              </a:ext>
            </a:extLst>
          </p:cNvPr>
          <p:cNvSpPr txBox="1"/>
          <p:nvPr>
            <p:custDataLst>
              <p:tags r:id="rId4"/>
            </p:custDataLst>
          </p:nvPr>
        </p:nvSpPr>
        <p:spPr>
          <a:xfrm>
            <a:off x="798489" y="551378"/>
            <a:ext cx="3589444"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Arial" panose="020B0604020202020204" pitchFamily="34" charset="0"/>
                <a:ea typeface="+mj-ea"/>
                <a:cs typeface="Arial" panose="020B0604020202020204" pitchFamily="34" charset="0"/>
              </a:rPr>
              <a:t>02</a:t>
            </a:r>
            <a:r>
              <a:rPr kumimoji="0" lang="en-US" altLang="zh-CN" sz="2000" b="1" i="0" u="none" strike="noStrike" kern="1200" cap="none" spc="0" normalizeH="0" baseline="0" noProof="0" dirty="0">
                <a:ln>
                  <a:noFill/>
                </a:ln>
                <a:solidFill>
                  <a:schemeClr val="accent1">
                    <a:lumMod val="60000"/>
                    <a:lumOff val="40000"/>
                  </a:schemeClr>
                </a:solidFill>
                <a:effectLst/>
                <a:uLnTx/>
                <a:uFillTx/>
                <a:latin typeface="+mj-ea"/>
                <a:ea typeface="+mj-ea"/>
                <a:cs typeface="+mn-cs"/>
              </a:rPr>
              <a:t> </a:t>
            </a:r>
            <a:r>
              <a:rPr kumimoji="0" lang="zh-CN" altLang="en-US" sz="2000" b="1" i="0" u="none" strike="noStrike" kern="1200" cap="none" spc="0" normalizeH="0" baseline="0" noProof="0" dirty="0">
                <a:ln>
                  <a:noFill/>
                </a:ln>
                <a:solidFill>
                  <a:schemeClr val="accent1">
                    <a:lumMod val="60000"/>
                    <a:lumOff val="40000"/>
                  </a:schemeClr>
                </a:solidFill>
                <a:effectLst/>
                <a:uLnTx/>
                <a:uFillTx/>
                <a:latin typeface="+mn-ea"/>
              </a:rPr>
              <a:t>培训内容</a:t>
            </a:r>
          </a:p>
        </p:txBody>
      </p:sp>
      <p:sp>
        <p:nvSpPr>
          <p:cNvPr id="3" name="文本框 2">
            <a:extLst>
              <a:ext uri="{FF2B5EF4-FFF2-40B4-BE49-F238E27FC236}">
                <a16:creationId xmlns:a16="http://schemas.microsoft.com/office/drawing/2014/main" id="{1F1228BF-4E26-A279-69D2-BB5908F539AD}"/>
              </a:ext>
            </a:extLst>
          </p:cNvPr>
          <p:cNvSpPr txBox="1"/>
          <p:nvPr/>
        </p:nvSpPr>
        <p:spPr>
          <a:xfrm>
            <a:off x="460559" y="1169881"/>
            <a:ext cx="5067405" cy="1467643"/>
          </a:xfrm>
          <a:prstGeom prst="rect">
            <a:avLst/>
          </a:prstGeom>
          <a:noFill/>
        </p:spPr>
        <p:txBody>
          <a:bodyPr wrap="none" rtlCol="0">
            <a:noAutofit/>
          </a:bodyPr>
          <a:lstStyle/>
          <a:p>
            <a:r>
              <a:rPr lang="en-US" altLang="zh-CN" b="1" dirty="0">
                <a:solidFill>
                  <a:schemeClr val="bg1">
                    <a:lumMod val="75000"/>
                  </a:schemeClr>
                </a:solidFill>
              </a:rPr>
              <a:t># 1.</a:t>
            </a:r>
            <a:r>
              <a:rPr lang="zh-CN" altLang="en-US" b="1" dirty="0">
                <a:solidFill>
                  <a:schemeClr val="bg1">
                    <a:lumMod val="75000"/>
                  </a:schemeClr>
                </a:solidFill>
              </a:rPr>
              <a:t>根据刚才的工作空间直接编写</a:t>
            </a:r>
            <a:r>
              <a:rPr lang="en-US" altLang="zh-CN" b="1" dirty="0">
                <a:solidFill>
                  <a:schemeClr val="bg1">
                    <a:lumMod val="75000"/>
                  </a:schemeClr>
                </a:solidFill>
              </a:rPr>
              <a:t>python</a:t>
            </a:r>
            <a:r>
              <a:rPr lang="zh-CN" altLang="en-US" b="1" dirty="0">
                <a:solidFill>
                  <a:schemeClr val="bg1">
                    <a:lumMod val="75000"/>
                  </a:schemeClr>
                </a:solidFill>
              </a:rPr>
              <a:t>脚本文件</a:t>
            </a:r>
            <a:endParaRPr lang="en-US" altLang="zh-CN" b="1" dirty="0">
              <a:solidFill>
                <a:schemeClr val="bg1">
                  <a:lumMod val="75000"/>
                </a:schemeClr>
              </a:solidFill>
            </a:endParaRPr>
          </a:p>
          <a:p>
            <a:r>
              <a:rPr lang="en-US" altLang="zh-CN" b="1" dirty="0">
                <a:solidFill>
                  <a:schemeClr val="bg1"/>
                </a:solidFill>
              </a:rPr>
              <a:t>cd ~/Desktop/</a:t>
            </a:r>
            <a:r>
              <a:rPr lang="en-US" altLang="zh-CN" b="1" dirty="0" err="1">
                <a:solidFill>
                  <a:schemeClr val="bg1"/>
                </a:solidFill>
              </a:rPr>
              <a:t>hello_ws</a:t>
            </a:r>
            <a:r>
              <a:rPr lang="en-US" altLang="zh-CN" b="1" dirty="0">
                <a:solidFill>
                  <a:schemeClr val="bg1"/>
                </a:solidFill>
              </a:rPr>
              <a:t>/</a:t>
            </a:r>
            <a:r>
              <a:rPr lang="en-US" altLang="zh-CN" b="1" dirty="0" err="1">
                <a:solidFill>
                  <a:schemeClr val="bg1"/>
                </a:solidFill>
              </a:rPr>
              <a:t>src</a:t>
            </a:r>
            <a:r>
              <a:rPr lang="en-US" altLang="zh-CN" b="1" dirty="0">
                <a:solidFill>
                  <a:schemeClr val="bg1"/>
                </a:solidFill>
              </a:rPr>
              <a:t>/</a:t>
            </a:r>
            <a:r>
              <a:rPr lang="en-US" altLang="zh-CN" b="1" dirty="0" err="1">
                <a:solidFill>
                  <a:srgbClr val="00B050"/>
                </a:solidFill>
              </a:rPr>
              <a:t>helloworld</a:t>
            </a:r>
            <a:endParaRPr lang="en-US" altLang="zh-CN" b="1" dirty="0">
              <a:solidFill>
                <a:srgbClr val="00B050"/>
              </a:solidFill>
            </a:endParaRPr>
          </a:p>
          <a:p>
            <a:r>
              <a:rPr lang="en-US" altLang="zh-CN" b="1" dirty="0" err="1">
                <a:solidFill>
                  <a:schemeClr val="bg1"/>
                </a:solidFill>
              </a:rPr>
              <a:t>mkdir</a:t>
            </a:r>
            <a:r>
              <a:rPr lang="en-US" altLang="zh-CN" b="1" dirty="0">
                <a:solidFill>
                  <a:schemeClr val="bg1"/>
                </a:solidFill>
              </a:rPr>
              <a:t> scripts</a:t>
            </a:r>
          </a:p>
          <a:p>
            <a:r>
              <a:rPr lang="en-US" altLang="zh-CN" b="1" dirty="0">
                <a:solidFill>
                  <a:schemeClr val="bg1"/>
                </a:solidFill>
              </a:rPr>
              <a:t>cd scripts</a:t>
            </a:r>
          </a:p>
          <a:p>
            <a:r>
              <a:rPr lang="en-US" altLang="zh-CN" b="1" dirty="0">
                <a:solidFill>
                  <a:schemeClr val="bg1"/>
                </a:solidFill>
              </a:rPr>
              <a:t>touch </a:t>
            </a:r>
            <a:r>
              <a:rPr lang="en-US" altLang="zh-CN" b="1" dirty="0">
                <a:solidFill>
                  <a:srgbClr val="F4C539"/>
                </a:solidFill>
              </a:rPr>
              <a:t>helloworld.py</a:t>
            </a:r>
          </a:p>
        </p:txBody>
      </p:sp>
      <p:sp>
        <p:nvSpPr>
          <p:cNvPr id="4" name="文本框 3">
            <a:extLst>
              <a:ext uri="{FF2B5EF4-FFF2-40B4-BE49-F238E27FC236}">
                <a16:creationId xmlns:a16="http://schemas.microsoft.com/office/drawing/2014/main" id="{AE4DF1EF-C597-1306-EBB5-5B3CC207F99A}"/>
              </a:ext>
            </a:extLst>
          </p:cNvPr>
          <p:cNvSpPr txBox="1"/>
          <p:nvPr/>
        </p:nvSpPr>
        <p:spPr>
          <a:xfrm>
            <a:off x="359619" y="3708054"/>
            <a:ext cx="5245534" cy="1467643"/>
          </a:xfrm>
          <a:prstGeom prst="rect">
            <a:avLst/>
          </a:prstGeom>
          <a:noFill/>
        </p:spPr>
        <p:txBody>
          <a:bodyPr wrap="none" rtlCol="0">
            <a:noAutofit/>
          </a:bodyPr>
          <a:lstStyle/>
          <a:p>
            <a:r>
              <a:rPr lang="en-US" altLang="zh-CN" b="1" dirty="0">
                <a:solidFill>
                  <a:schemeClr val="bg1">
                    <a:lumMod val="75000"/>
                  </a:schemeClr>
                </a:solidFill>
              </a:rPr>
              <a:t># 2. </a:t>
            </a:r>
            <a:r>
              <a:rPr lang="zh-CN" altLang="en-US" b="1" dirty="0">
                <a:solidFill>
                  <a:schemeClr val="bg1">
                    <a:lumMod val="75000"/>
                  </a:schemeClr>
                </a:solidFill>
              </a:rPr>
              <a:t>编辑功能包中</a:t>
            </a:r>
            <a:r>
              <a:rPr lang="en-US" altLang="zh-CN" b="1" dirty="0">
                <a:solidFill>
                  <a:schemeClr val="bg1">
                    <a:lumMod val="75000"/>
                  </a:schemeClr>
                </a:solidFill>
              </a:rPr>
              <a:t>scripts</a:t>
            </a:r>
            <a:r>
              <a:rPr lang="zh-CN" altLang="en-US" b="1" dirty="0">
                <a:solidFill>
                  <a:schemeClr val="bg1">
                    <a:lumMod val="75000"/>
                  </a:schemeClr>
                </a:solidFill>
              </a:rPr>
              <a:t>下的</a:t>
            </a:r>
            <a:r>
              <a:rPr lang="en-US" altLang="zh-CN" b="1" dirty="0">
                <a:solidFill>
                  <a:schemeClr val="bg1">
                    <a:lumMod val="75000"/>
                  </a:schemeClr>
                </a:solidFill>
              </a:rPr>
              <a:t>helloworld.py</a:t>
            </a:r>
          </a:p>
          <a:p>
            <a:r>
              <a:rPr lang="en-US" altLang="zh-CN" b="1" dirty="0">
                <a:solidFill>
                  <a:schemeClr val="bg1"/>
                </a:solidFill>
              </a:rPr>
              <a:t>import </a:t>
            </a:r>
            <a:r>
              <a:rPr lang="en-US" altLang="zh-CN" b="1" dirty="0" err="1">
                <a:solidFill>
                  <a:schemeClr val="bg1"/>
                </a:solidFill>
              </a:rPr>
              <a:t>rospy</a:t>
            </a:r>
            <a:endParaRPr lang="en-US" altLang="zh-CN" b="1" dirty="0">
              <a:solidFill>
                <a:schemeClr val="bg1"/>
              </a:solidFill>
            </a:endParaRPr>
          </a:p>
          <a:p>
            <a:r>
              <a:rPr lang="en-US" altLang="zh-CN" b="1" dirty="0">
                <a:solidFill>
                  <a:schemeClr val="bg1"/>
                </a:solidFill>
              </a:rPr>
              <a:t>if __name__ == “__main__”:</a:t>
            </a:r>
          </a:p>
          <a:p>
            <a:pPr lvl="1"/>
            <a:r>
              <a:rPr lang="en-US" altLang="zh-CN" b="1" dirty="0" err="1">
                <a:solidFill>
                  <a:schemeClr val="bg1"/>
                </a:solidFill>
              </a:rPr>
              <a:t>rospy.init_node</a:t>
            </a:r>
            <a:r>
              <a:rPr lang="en-US" altLang="zh-CN" b="1" dirty="0">
                <a:solidFill>
                  <a:schemeClr val="bg1"/>
                </a:solidFill>
              </a:rPr>
              <a:t>(“</a:t>
            </a:r>
            <a:r>
              <a:rPr lang="en-US" altLang="zh-CN" b="1" dirty="0" err="1">
                <a:solidFill>
                  <a:schemeClr val="bg1"/>
                </a:solidFill>
              </a:rPr>
              <a:t>Hello_World</a:t>
            </a:r>
            <a:r>
              <a:rPr lang="en-US" altLang="zh-CN" b="1" dirty="0">
                <a:solidFill>
                  <a:schemeClr val="bg1"/>
                </a:solidFill>
              </a:rPr>
              <a:t>”)</a:t>
            </a:r>
          </a:p>
          <a:p>
            <a:pPr lvl="1"/>
            <a:r>
              <a:rPr lang="en-US" altLang="zh-CN" b="1" dirty="0" err="1">
                <a:solidFill>
                  <a:schemeClr val="bg1"/>
                </a:solidFill>
              </a:rPr>
              <a:t>rospy.loginfo</a:t>
            </a:r>
            <a:r>
              <a:rPr lang="en-US" altLang="zh-CN" b="1" dirty="0">
                <a:solidFill>
                  <a:schemeClr val="bg1"/>
                </a:solidFill>
              </a:rPr>
              <a:t>(“Hello World! </a:t>
            </a:r>
            <a:r>
              <a:rPr lang="en-US" altLang="zh-CN" b="1" dirty="0" err="1">
                <a:solidFill>
                  <a:schemeClr val="bg1"/>
                </a:solidFill>
              </a:rPr>
              <a:t>yhz</a:t>
            </a:r>
            <a:r>
              <a:rPr lang="en-US" altLang="zh-CN" b="1" dirty="0">
                <a:solidFill>
                  <a:schemeClr val="bg1"/>
                </a:solidFill>
              </a:rPr>
              <a:t> by Python”)</a:t>
            </a:r>
          </a:p>
        </p:txBody>
      </p:sp>
      <p:sp>
        <p:nvSpPr>
          <p:cNvPr id="6" name="文本框 5">
            <a:extLst>
              <a:ext uri="{FF2B5EF4-FFF2-40B4-BE49-F238E27FC236}">
                <a16:creationId xmlns:a16="http://schemas.microsoft.com/office/drawing/2014/main" id="{8631272D-37B1-9C8E-A518-E66C06CB538D}"/>
              </a:ext>
            </a:extLst>
          </p:cNvPr>
          <p:cNvSpPr txBox="1"/>
          <p:nvPr/>
        </p:nvSpPr>
        <p:spPr>
          <a:xfrm>
            <a:off x="5741262" y="1124490"/>
            <a:ext cx="6312947" cy="2862322"/>
          </a:xfrm>
          <a:prstGeom prst="rect">
            <a:avLst/>
          </a:prstGeom>
          <a:noFill/>
        </p:spPr>
        <p:txBody>
          <a:bodyPr wrap="none" rtlCol="0">
            <a:spAutoFit/>
          </a:bodyPr>
          <a:lstStyle/>
          <a:p>
            <a:r>
              <a:rPr lang="en-US" altLang="zh-CN" b="1" dirty="0">
                <a:solidFill>
                  <a:schemeClr val="bg1">
                    <a:lumMod val="75000"/>
                  </a:schemeClr>
                </a:solidFill>
              </a:rPr>
              <a:t># 3.</a:t>
            </a:r>
            <a:r>
              <a:rPr lang="zh-CN" altLang="en-US" b="1" dirty="0">
                <a:solidFill>
                  <a:schemeClr val="bg1">
                    <a:lumMod val="75000"/>
                  </a:schemeClr>
                </a:solidFill>
              </a:rPr>
              <a:t>编辑</a:t>
            </a:r>
            <a:r>
              <a:rPr lang="en-US" altLang="zh-CN" b="1" dirty="0">
                <a:solidFill>
                  <a:schemeClr val="bg1">
                    <a:lumMod val="75000"/>
                  </a:schemeClr>
                </a:solidFill>
              </a:rPr>
              <a:t>CMakeLists.txt</a:t>
            </a:r>
            <a:r>
              <a:rPr lang="zh-CN" altLang="en-US" b="1" dirty="0">
                <a:solidFill>
                  <a:schemeClr val="bg1">
                    <a:lumMod val="75000"/>
                  </a:schemeClr>
                </a:solidFill>
              </a:rPr>
              <a:t>，找到相应位置修改下面四行：</a:t>
            </a:r>
            <a:endParaRPr lang="en-US" altLang="zh-CN" b="1" dirty="0">
              <a:solidFill>
                <a:schemeClr val="bg1">
                  <a:lumMod val="75000"/>
                </a:schemeClr>
              </a:solidFill>
            </a:endParaRPr>
          </a:p>
          <a:p>
            <a:r>
              <a:rPr lang="en-US" altLang="zh-CN" b="1" dirty="0">
                <a:solidFill>
                  <a:schemeClr val="bg1">
                    <a:lumMod val="75000"/>
                  </a:schemeClr>
                </a:solidFill>
              </a:rPr>
              <a:t># </a:t>
            </a:r>
            <a:r>
              <a:rPr lang="en-US" altLang="zh-CN" b="1" dirty="0" err="1">
                <a:solidFill>
                  <a:schemeClr val="bg1">
                    <a:lumMod val="75000"/>
                  </a:schemeClr>
                </a:solidFill>
              </a:rPr>
              <a:t>catkin_install_python</a:t>
            </a:r>
            <a:r>
              <a:rPr lang="en-US" altLang="zh-CN" b="1" dirty="0">
                <a:solidFill>
                  <a:schemeClr val="bg1">
                    <a:lumMod val="75000"/>
                  </a:schemeClr>
                </a:solidFill>
              </a:rPr>
              <a:t>(PROGRAMS</a:t>
            </a:r>
          </a:p>
          <a:p>
            <a:r>
              <a:rPr lang="en-US" altLang="zh-CN" b="1" dirty="0">
                <a:solidFill>
                  <a:schemeClr val="bg1">
                    <a:lumMod val="75000"/>
                  </a:schemeClr>
                </a:solidFill>
              </a:rPr>
              <a:t>#   scripts/</a:t>
            </a:r>
            <a:r>
              <a:rPr lang="en-US" altLang="zh-CN" b="1" dirty="0" err="1">
                <a:solidFill>
                  <a:schemeClr val="bg1">
                    <a:lumMod val="75000"/>
                  </a:schemeClr>
                </a:solidFill>
              </a:rPr>
              <a:t>my_python_script</a:t>
            </a:r>
            <a:endParaRPr lang="en-US" altLang="zh-CN" b="1" dirty="0">
              <a:solidFill>
                <a:schemeClr val="bg1">
                  <a:lumMod val="75000"/>
                </a:schemeClr>
              </a:solidFill>
            </a:endParaRPr>
          </a:p>
          <a:p>
            <a:r>
              <a:rPr lang="en-US" altLang="zh-CN" b="1" dirty="0">
                <a:solidFill>
                  <a:schemeClr val="bg1">
                    <a:lumMod val="75000"/>
                  </a:schemeClr>
                </a:solidFill>
              </a:rPr>
              <a:t>#   DESTINATION ${CATKIN_PACKAGE_BIN_DESTINATION}</a:t>
            </a:r>
          </a:p>
          <a:p>
            <a:r>
              <a:rPr lang="en-US" altLang="zh-CN" b="1" dirty="0">
                <a:solidFill>
                  <a:schemeClr val="bg1">
                    <a:lumMod val="75000"/>
                  </a:schemeClr>
                </a:solidFill>
              </a:rPr>
              <a:t># )</a:t>
            </a:r>
          </a:p>
          <a:p>
            <a:r>
              <a:rPr lang="en-US" altLang="zh-CN" b="1" dirty="0">
                <a:solidFill>
                  <a:schemeClr val="bg1">
                    <a:lumMod val="75000"/>
                  </a:schemeClr>
                </a:solidFill>
              </a:rPr>
              <a:t># </a:t>
            </a:r>
            <a:r>
              <a:rPr lang="zh-CN" altLang="en-US" b="1" dirty="0">
                <a:solidFill>
                  <a:schemeClr val="bg1">
                    <a:lumMod val="75000"/>
                  </a:schemeClr>
                </a:solidFill>
              </a:rPr>
              <a:t>为：</a:t>
            </a:r>
            <a:endParaRPr lang="en-US" altLang="zh-CN" b="1" dirty="0">
              <a:solidFill>
                <a:schemeClr val="bg1">
                  <a:lumMod val="75000"/>
                </a:schemeClr>
              </a:solidFill>
            </a:endParaRPr>
          </a:p>
          <a:p>
            <a:r>
              <a:rPr lang="en-US" altLang="zh-CN" b="1" dirty="0" err="1">
                <a:solidFill>
                  <a:schemeClr val="bg1"/>
                </a:solidFill>
              </a:rPr>
              <a:t>catkin_install_python</a:t>
            </a:r>
            <a:r>
              <a:rPr lang="en-US" altLang="zh-CN" b="1" dirty="0">
                <a:solidFill>
                  <a:schemeClr val="bg1"/>
                </a:solidFill>
              </a:rPr>
              <a:t>(PROGRAMS</a:t>
            </a:r>
          </a:p>
          <a:p>
            <a:r>
              <a:rPr lang="en-US" altLang="zh-CN" b="1" dirty="0">
                <a:solidFill>
                  <a:schemeClr val="bg1"/>
                </a:solidFill>
              </a:rPr>
              <a:t> scripts/</a:t>
            </a:r>
            <a:r>
              <a:rPr lang="en-US" altLang="zh-CN" b="1" dirty="0">
                <a:solidFill>
                  <a:srgbClr val="F4C539"/>
                </a:solidFill>
              </a:rPr>
              <a:t>helloworld.py</a:t>
            </a:r>
          </a:p>
          <a:p>
            <a:r>
              <a:rPr lang="en-US" altLang="zh-CN" b="1" dirty="0">
                <a:solidFill>
                  <a:schemeClr val="bg1"/>
                </a:solidFill>
              </a:rPr>
              <a:t> DESTINATION ${CATKIN_PACKAGE_BIN_DESTINATION}</a:t>
            </a:r>
          </a:p>
          <a:p>
            <a:r>
              <a:rPr lang="en-US" altLang="zh-CN" b="1" dirty="0">
                <a:solidFill>
                  <a:schemeClr val="bg1"/>
                </a:solidFill>
              </a:rPr>
              <a:t>)</a:t>
            </a:r>
          </a:p>
        </p:txBody>
      </p:sp>
      <p:sp>
        <p:nvSpPr>
          <p:cNvPr id="7" name="文本框 6">
            <a:extLst>
              <a:ext uri="{FF2B5EF4-FFF2-40B4-BE49-F238E27FC236}">
                <a16:creationId xmlns:a16="http://schemas.microsoft.com/office/drawing/2014/main" id="{981B766E-B92E-C861-AE41-3278ACD3F0A4}"/>
              </a:ext>
            </a:extLst>
          </p:cNvPr>
          <p:cNvSpPr txBox="1"/>
          <p:nvPr/>
        </p:nvSpPr>
        <p:spPr>
          <a:xfrm>
            <a:off x="5741262" y="4021535"/>
            <a:ext cx="6157813" cy="2308324"/>
          </a:xfrm>
          <a:prstGeom prst="rect">
            <a:avLst/>
          </a:prstGeom>
          <a:noFill/>
        </p:spPr>
        <p:txBody>
          <a:bodyPr wrap="square" rtlCol="0">
            <a:spAutoFit/>
          </a:bodyPr>
          <a:lstStyle/>
          <a:p>
            <a:r>
              <a:rPr lang="en-US" altLang="zh-CN" b="1" dirty="0">
                <a:solidFill>
                  <a:schemeClr val="bg1">
                    <a:lumMod val="75000"/>
                  </a:schemeClr>
                </a:solidFill>
              </a:rPr>
              <a:t># 5.</a:t>
            </a:r>
            <a:r>
              <a:rPr lang="zh-CN" altLang="en-US" b="1" dirty="0">
                <a:solidFill>
                  <a:schemeClr val="bg1">
                    <a:lumMod val="75000"/>
                  </a:schemeClr>
                </a:solidFill>
              </a:rPr>
              <a:t>回到工作空间</a:t>
            </a:r>
            <a:r>
              <a:rPr lang="en-US" altLang="zh-CN" b="1" dirty="0" err="1">
                <a:solidFill>
                  <a:schemeClr val="bg1">
                    <a:lumMod val="75000"/>
                  </a:schemeClr>
                </a:solidFill>
              </a:rPr>
              <a:t>hello_ws</a:t>
            </a:r>
            <a:r>
              <a:rPr lang="zh-CN" altLang="en-US" b="1" dirty="0">
                <a:solidFill>
                  <a:schemeClr val="bg1">
                    <a:lumMod val="75000"/>
                  </a:schemeClr>
                </a:solidFill>
              </a:rPr>
              <a:t>并编译</a:t>
            </a:r>
            <a:endParaRPr lang="en-US" altLang="zh-CN" b="1" dirty="0">
              <a:solidFill>
                <a:schemeClr val="bg1">
                  <a:lumMod val="75000"/>
                </a:schemeClr>
              </a:solidFill>
            </a:endParaRPr>
          </a:p>
          <a:p>
            <a:r>
              <a:rPr lang="en-US" altLang="zh-CN" b="1" dirty="0">
                <a:solidFill>
                  <a:schemeClr val="bg1"/>
                </a:solidFill>
              </a:rPr>
              <a:t>cd ../..  # ..</a:t>
            </a:r>
            <a:r>
              <a:rPr lang="zh-CN" altLang="en-US" b="1" dirty="0">
                <a:solidFill>
                  <a:schemeClr val="bg1"/>
                </a:solidFill>
              </a:rPr>
              <a:t>为返回上一级目录，返回两次</a:t>
            </a:r>
            <a:endParaRPr lang="en-US" altLang="zh-CN" b="1" dirty="0">
              <a:solidFill>
                <a:schemeClr val="bg1"/>
              </a:solidFill>
            </a:endParaRPr>
          </a:p>
          <a:p>
            <a:r>
              <a:rPr lang="en-US" altLang="zh-CN" b="1" dirty="0" err="1">
                <a:solidFill>
                  <a:schemeClr val="bg1"/>
                </a:solidFill>
              </a:rPr>
              <a:t>catkin_make</a:t>
            </a:r>
            <a:endParaRPr lang="en-US" altLang="zh-CN" b="1" dirty="0">
              <a:solidFill>
                <a:schemeClr val="bg1"/>
              </a:solidFill>
            </a:endParaRPr>
          </a:p>
          <a:p>
            <a:r>
              <a:rPr lang="en-US" altLang="zh-CN" b="1" dirty="0">
                <a:solidFill>
                  <a:schemeClr val="bg1"/>
                </a:solidFill>
              </a:rPr>
              <a:t>source </a:t>
            </a:r>
            <a:r>
              <a:rPr lang="en-US" altLang="zh-CN" b="1" dirty="0" err="1">
                <a:solidFill>
                  <a:schemeClr val="bg1"/>
                </a:solidFill>
              </a:rPr>
              <a:t>devel</a:t>
            </a:r>
            <a:r>
              <a:rPr lang="en-US" altLang="zh-CN" b="1" dirty="0">
                <a:solidFill>
                  <a:schemeClr val="bg1"/>
                </a:solidFill>
              </a:rPr>
              <a:t>/</a:t>
            </a:r>
            <a:r>
              <a:rPr lang="en-US" altLang="zh-CN" b="1" dirty="0" err="1">
                <a:solidFill>
                  <a:schemeClr val="bg1"/>
                </a:solidFill>
              </a:rPr>
              <a:t>setup.bash</a:t>
            </a:r>
            <a:endParaRPr lang="en-US" altLang="zh-CN" b="1" dirty="0">
              <a:solidFill>
                <a:schemeClr val="bg1"/>
              </a:solidFill>
            </a:endParaRPr>
          </a:p>
          <a:p>
            <a:r>
              <a:rPr lang="en-US" altLang="zh-CN" b="1" dirty="0">
                <a:solidFill>
                  <a:schemeClr val="accent3">
                    <a:lumMod val="60000"/>
                    <a:lumOff val="40000"/>
                  </a:schemeClr>
                </a:solidFill>
              </a:rPr>
              <a:t># </a:t>
            </a:r>
            <a:r>
              <a:rPr lang="zh-CN" altLang="en-US" b="1" dirty="0">
                <a:solidFill>
                  <a:schemeClr val="accent3">
                    <a:lumMod val="60000"/>
                    <a:lumOff val="40000"/>
                  </a:schemeClr>
                </a:solidFill>
              </a:rPr>
              <a:t>另外打开一个终端并运行 </a:t>
            </a:r>
            <a:r>
              <a:rPr lang="en-US" altLang="zh-CN" b="1" dirty="0">
                <a:solidFill>
                  <a:schemeClr val="accent3">
                    <a:lumMod val="60000"/>
                    <a:lumOff val="40000"/>
                  </a:schemeClr>
                </a:solidFill>
              </a:rPr>
              <a:t>–</a:t>
            </a:r>
            <a:r>
              <a:rPr lang="zh-CN" altLang="en-US" b="1" dirty="0">
                <a:solidFill>
                  <a:schemeClr val="accent3">
                    <a:lumMod val="60000"/>
                    <a:lumOff val="40000"/>
                  </a:schemeClr>
                </a:solidFill>
              </a:rPr>
              <a:t>已经运行着</a:t>
            </a:r>
            <a:r>
              <a:rPr lang="en-US" altLang="zh-CN" b="1" dirty="0" err="1">
                <a:solidFill>
                  <a:schemeClr val="accent3">
                    <a:lumMod val="60000"/>
                    <a:lumOff val="40000"/>
                  </a:schemeClr>
                </a:solidFill>
              </a:rPr>
              <a:t>roscore</a:t>
            </a:r>
            <a:r>
              <a:rPr lang="zh-CN" altLang="en-US" b="1" dirty="0">
                <a:solidFill>
                  <a:schemeClr val="accent3">
                    <a:lumMod val="60000"/>
                    <a:lumOff val="40000"/>
                  </a:schemeClr>
                </a:solidFill>
              </a:rPr>
              <a:t>就不用啦</a:t>
            </a:r>
            <a:endParaRPr lang="en-US" altLang="zh-CN" b="1" dirty="0">
              <a:solidFill>
                <a:schemeClr val="accent3">
                  <a:lumMod val="60000"/>
                  <a:lumOff val="40000"/>
                </a:schemeClr>
              </a:solidFill>
            </a:endParaRPr>
          </a:p>
          <a:p>
            <a:r>
              <a:rPr lang="en-US" altLang="zh-CN" b="1" dirty="0" err="1">
                <a:solidFill>
                  <a:schemeClr val="accent3">
                    <a:lumMod val="60000"/>
                    <a:lumOff val="40000"/>
                  </a:schemeClr>
                </a:solidFill>
              </a:rPr>
              <a:t>roscore</a:t>
            </a:r>
            <a:endParaRPr lang="en-US" altLang="zh-CN" b="1" dirty="0">
              <a:solidFill>
                <a:schemeClr val="accent3">
                  <a:lumMod val="60000"/>
                  <a:lumOff val="40000"/>
                </a:schemeClr>
              </a:solidFill>
            </a:endParaRPr>
          </a:p>
          <a:p>
            <a:r>
              <a:rPr lang="en-US" altLang="zh-CN" b="1" dirty="0">
                <a:solidFill>
                  <a:schemeClr val="bg1"/>
                </a:solidFill>
              </a:rPr>
              <a:t># </a:t>
            </a:r>
            <a:r>
              <a:rPr lang="zh-CN" altLang="en-US" b="1" dirty="0">
                <a:solidFill>
                  <a:schemeClr val="bg1"/>
                </a:solidFill>
              </a:rPr>
              <a:t>回到刚才终端运行</a:t>
            </a:r>
            <a:endParaRPr lang="en-US" altLang="zh-CN" b="1" dirty="0">
              <a:solidFill>
                <a:schemeClr val="bg1"/>
              </a:solidFill>
            </a:endParaRPr>
          </a:p>
          <a:p>
            <a:r>
              <a:rPr lang="en-US" altLang="zh-CN" b="1" dirty="0" err="1">
                <a:solidFill>
                  <a:schemeClr val="bg1"/>
                </a:solidFill>
              </a:rPr>
              <a:t>rosrun</a:t>
            </a:r>
            <a:r>
              <a:rPr lang="en-US" altLang="zh-CN" b="1" dirty="0">
                <a:solidFill>
                  <a:schemeClr val="bg1"/>
                </a:solidFill>
              </a:rPr>
              <a:t> </a:t>
            </a:r>
            <a:r>
              <a:rPr lang="en-US" altLang="zh-CN" b="1" dirty="0" err="1">
                <a:solidFill>
                  <a:srgbClr val="00B050"/>
                </a:solidFill>
              </a:rPr>
              <a:t>helloworld</a:t>
            </a:r>
            <a:r>
              <a:rPr lang="en-US" altLang="zh-CN" b="1" dirty="0">
                <a:solidFill>
                  <a:srgbClr val="00B050"/>
                </a:solidFill>
              </a:rPr>
              <a:t> </a:t>
            </a:r>
            <a:r>
              <a:rPr lang="en-US" altLang="zh-CN" b="1" dirty="0">
                <a:solidFill>
                  <a:srgbClr val="F4C539"/>
                </a:solidFill>
              </a:rPr>
              <a:t>helloworld.py</a:t>
            </a:r>
          </a:p>
        </p:txBody>
      </p:sp>
      <p:sp>
        <p:nvSpPr>
          <p:cNvPr id="8" name="文本框 7">
            <a:extLst>
              <a:ext uri="{FF2B5EF4-FFF2-40B4-BE49-F238E27FC236}">
                <a16:creationId xmlns:a16="http://schemas.microsoft.com/office/drawing/2014/main" id="{C6067FF7-423C-C7E3-6C69-BC6E55F38229}"/>
              </a:ext>
            </a:extLst>
          </p:cNvPr>
          <p:cNvSpPr txBox="1"/>
          <p:nvPr/>
        </p:nvSpPr>
        <p:spPr>
          <a:xfrm>
            <a:off x="7525657" y="500715"/>
            <a:ext cx="2954655" cy="369332"/>
          </a:xfrm>
          <a:prstGeom prst="rect">
            <a:avLst/>
          </a:prstGeom>
          <a:noFill/>
        </p:spPr>
        <p:txBody>
          <a:bodyPr wrap="none" rtlCol="0">
            <a:spAutoFit/>
          </a:bodyPr>
          <a:lstStyle/>
          <a:p>
            <a:r>
              <a:rPr lang="zh-CN" altLang="en-US" b="1" dirty="0">
                <a:solidFill>
                  <a:srgbClr val="FF0000"/>
                </a:solidFill>
              </a:rPr>
              <a:t>相同颜色的名称要一致！！</a:t>
            </a:r>
          </a:p>
        </p:txBody>
      </p:sp>
    </p:spTree>
    <p:custDataLst>
      <p:tags r:id="rId1"/>
    </p:custDataLst>
    <p:extLst>
      <p:ext uri="{BB962C8B-B14F-4D97-AF65-F5344CB8AC3E}">
        <p14:creationId xmlns:p14="http://schemas.microsoft.com/office/powerpoint/2010/main" val="341535580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82"/>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8.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2.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6.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1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4.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1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8.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3.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2.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5.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8.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1.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7.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9.xml><?xml version="1.0" encoding="utf-8"?>
<p:tagLst xmlns:a="http://schemas.openxmlformats.org/drawingml/2006/main" xmlns:r="http://schemas.openxmlformats.org/officeDocument/2006/relationships" xmlns:p="http://schemas.openxmlformats.org/presentationml/2006/main">
  <p:tag name="KSO_WM_SLIDE_ID" val="custom20202582_14"/>
  <p:tag name="KSO_WM_TEMPLATE_SUBCATEGORY" val="0"/>
  <p:tag name="KSO_WM_TEMPLATE_MASTER_TYPE" val="1"/>
  <p:tag name="KSO_WM_TEMPLATE_COLOR_TYPE" val="1"/>
  <p:tag name="KSO_WM_SLIDE_TYPE" val="text"/>
  <p:tag name="KSO_WM_SLIDE_SUBTYPE" val="pureTxt"/>
  <p:tag name="KSO_WM_SLIDE_ITEM_CNT" val="0"/>
  <p:tag name="KSO_WM_SLIDE_INDEX" val="14"/>
  <p:tag name="KSO_WM_SLIDE_SIZE" val="720*291"/>
  <p:tag name="KSO_WM_SLIDE_POSITION" val="119*143"/>
  <p:tag name="KSO_WM_TAG_VERSION" val="1.0"/>
  <p:tag name="KSO_WM_BEAUTIFY_FLAG" val="#wm#"/>
  <p:tag name="KSO_WM_TEMPLATE_CATEGORY" val="custom"/>
  <p:tag name="KSO_WM_TEMPLATE_INDEX" val="20202582"/>
  <p:tag name="KSO_WM_SLIDE_LAYOUT" val="a_f"/>
  <p:tag name="KSO_WM_SLIDE_LAYOUT_CNT" val="1_1"/>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60.xml><?xml version="1.0" encoding="utf-8"?>
<p:tagLst xmlns:a="http://schemas.openxmlformats.org/drawingml/2006/main" xmlns:r="http://schemas.openxmlformats.org/officeDocument/2006/relationships" xmlns:p="http://schemas.openxmlformats.org/presentationml/2006/main">
  <p:tag name="KSO_WM_UNIT_PRESET_TEXT" val="您的正文已经经简明扼要，字字珠玑，但信息却千丝万缕、错综复杂，需要用更多的文字来表述；但请您尽可能提炼思想的精髓，否则容易造成观者的阅读压力，适得其反。"/>
  <p:tag name="KSO_WM_UNIT_NOCLEAR" val="0"/>
  <p:tag name="KSO_WM_UNIT_VALUE" val="220"/>
  <p:tag name="KSO_WM_UNIT_HIGHLIGHT" val="0"/>
  <p:tag name="KSO_WM_UNIT_COMPATIBLE" val="0"/>
  <p:tag name="KSO_WM_UNIT_DIAGRAM_ISNUMVISUAL" val="0"/>
  <p:tag name="KSO_WM_UNIT_DIAGRAM_ISREFERUNIT" val="0"/>
  <p:tag name="KSO_WM_UNIT_TYPE" val="f"/>
  <p:tag name="KSO_WM_UNIT_INDEX" val="1"/>
  <p:tag name="KSO_WM_UNIT_ID" val="custom20202582_14*f*1"/>
  <p:tag name="KSO_WM_TEMPLATE_CATEGORY" val="custom"/>
  <p:tag name="KSO_WM_TEMPLATE_INDEX" val="20202582"/>
  <p:tag name="KSO_WM_UNIT_LAYERLEVEL" val="1"/>
  <p:tag name="KSO_WM_TAG_VERSION" val="1.0"/>
  <p:tag name="KSO_WM_BEAUTIFY_FLAG" val="#wm#"/>
  <p:tag name="KSO_WM_UNIT_SUBTYPE" val="a"/>
  <p:tag name="KSO_WM_UNIT_TEXT_FILL_FORE_SCHEMECOLOR_INDEX_BRIGHTNESS" val="0.15"/>
  <p:tag name="KSO_WM_UNIT_TEXT_FILL_FORE_SCHEMECOLOR_INDEX" val="13"/>
  <p:tag name="KSO_WM_UNIT_TEXT_FILL_TYPE" val="1"/>
</p:tagLst>
</file>

<file path=ppt/tags/tag161.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单击此处添加标题"/>
  <p:tag name="KSO_WM_UNIT_NOCLEAR" val="0"/>
  <p:tag name="KSO_WM_UNIT_VALUE" val="26"/>
  <p:tag name="KSO_WM_UNIT_HIGHLIGHT" val="0"/>
  <p:tag name="KSO_WM_UNIT_COMPATIBLE" val="0"/>
  <p:tag name="KSO_WM_UNIT_DIAGRAM_ISNUMVISUAL" val="0"/>
  <p:tag name="KSO_WM_UNIT_DIAGRAM_ISREFERUNIT" val="0"/>
  <p:tag name="KSO_WM_UNIT_TYPE" val="a"/>
  <p:tag name="KSO_WM_UNIT_INDEX" val="1"/>
  <p:tag name="KSO_WM_UNIT_ID" val="custom20202582_14*a*1"/>
  <p:tag name="KSO_WM_TEMPLATE_CATEGORY" val="custom"/>
  <p:tag name="KSO_WM_TEMPLATE_INDEX" val="20202582"/>
  <p:tag name="KSO_WM_UNIT_LAYERLEVEL" val="1"/>
  <p:tag name="KSO_WM_TAG_VERSION" val="1.0"/>
  <p:tag name="KSO_WM_BEAUTIFY_FLAG" val="#wm#"/>
  <p:tag name="KSO_WM_UNIT_ISNUMDGMTITLE" val="0"/>
</p:tagLst>
</file>

<file path=ppt/tags/tag1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82"/>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DIAGRAM_IS_NEED_ADD_PATH_ANIM" val="0"/>
  <p:tag name="KSO_WM_SLIDE_BACKGROUND_TYPE" val="general"/>
  <p:tag name="KSO_WM_SLIDE_BK_DARK_LIGHT" val="2"/>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DIAGRAM_IS_NEED_ADD_PATH_ANIM" val="0"/>
  <p:tag name="KSO_WM_SLIDE_BACKGROUND_TYPE" val="general"/>
  <p:tag name="KSO_WM_SLIDE_BK_DARK_LIGHT" val="2"/>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8"/>
  <p:tag name="KSO_WM_UNIT_ID" val="_2*i*8"/>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9"/>
  <p:tag name="KSO_WM_UNIT_ID" val="_2*i*9"/>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0"/>
  <p:tag name="KSO_WM_UNIT_ID" val="_2*i*10"/>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7*i*4"/>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TYPE" val="i"/>
  <p:tag name="KSO_WM_UNIT_INDEX" val="5"/>
  <p:tag name="KSO_WM_UNIT_ID" val="_17*i*5"/>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TYPE" val="i"/>
  <p:tag name="KSO_WM_UNIT_INDEX" val="6"/>
  <p:tag name="KSO_WM_UNIT_ID" val="_17*i*6"/>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TYPE" val="i"/>
  <p:tag name="KSO_WM_UNIT_INDEX" val="7"/>
  <p:tag name="KSO_WM_UNIT_ID" val="_17*i*7"/>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8*i*4"/>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DIAGRAM_IS_NEED_ADD_PATH_ANIM" val="0"/>
  <p:tag name="KSO_WM_SLIDE_BACKGROUND_TYPE" val="leftRight"/>
  <p:tag name="KSO_WM_SLIDE_BK_DARK_LIGHT" val="2"/>
</p:tagLst>
</file>

<file path=ppt/tags/tag59.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TEMPLATE_SUBCATEGORY" val="0"/>
  <p:tag name="KSO_WM_TEMPLATE_COLOR_TYPE" val="1"/>
  <p:tag name="KSO_WM_TEMPLATE_THUMBS_INDEX" val="1、2、3、4、5、6、7、8、9、10、11、12、13、15"/>
  <p:tag name="KSO_WM_TEMPLATE_MASTER_THUMB_INDEX" val="12"/>
  <p:tag name="KSO_WM_UNIT_SHOW_EDIT_AREA_INDICATION" val="0"/>
  <p:tag name="KSO_WM_TAG_VERSION" val="1.0"/>
  <p:tag name="KSO_WM_BEAUTIFY_FLAG" val="#wm#"/>
  <p:tag name="KSO_WM_TEMPLATE_CATEGORY" val="custom"/>
  <p:tag name="KSO_WM_TEMPLATE_INDEX" val="20202582"/>
  <p:tag name="KSO_WM_TEMPLATE_MASTER_TYPE" val="1"/>
</p:tagLst>
</file>

<file path=ppt/tags/tag60.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8"/>
  <p:tag name="KSO_WM_UNIT_ID" val="_14*i*8"/>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9"/>
  <p:tag name="KSO_WM_UNIT_ID" val="_14*i*9"/>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10"/>
  <p:tag name="KSO_WM_UNIT_ID" val="_14*i*10"/>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_NEED_ADD_PATH_ANIM" val="0"/>
  <p:tag name="KSO_WM_UNIT_DIAGRAM_ISREFERUNIT" val="0"/>
  <p:tag name="KSO_WM_UNIT_TYPE" val="i"/>
  <p:tag name="KSO_WM_UNIT_INDEX" val="1"/>
  <p:tag name="KSO_WM_UNIT_ID" val="_12*i*1"/>
  <p:tag name="KSO_WM_UNIT_LAYERLEVEL" val="1"/>
  <p:tag name="KSO_WM_TAG_VERSION" val="1.0"/>
  <p:tag name="KSO_WM_BEAUTIFY_FLAG" val="#wm#"/>
  <p:tag name="KSO_WM_SLIDE_BACKGROUND_TYPE" val="general"/>
  <p:tag name="KSO_WM_SLIDE_BK_DARK_LIGHT" val="2"/>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UNIT_DIAGRAM_IS_NEED_ADD_PATH_ANIM" val="0"/>
  <p:tag name="KSO_WM_SLIDE_BACKGROUND_TYPE" val="general"/>
  <p:tag name="KSO_WM_SLIDE_BK_DARK_LIGHT" val="2"/>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TEMPLATE_THUMBS_INDEX" val="1、2、3、4、5、6、7、8、9、10、11、12、13、15"/>
  <p:tag name="KSO_WM_SLIDE_ID" val="custom20202582_1"/>
  <p:tag name="KSO_WM_TEMPLATE_SUBCATEGORY" val="0"/>
  <p:tag name="KSO_WM_TEMPLATE_MASTER_TYPE" val="1"/>
  <p:tag name="KSO_WM_TEMPLATE_COLOR_TYPE" val="1"/>
  <p:tag name="KSO_WM_SLIDE_TYPE" val="title"/>
  <p:tag name="KSO_WM_SLIDE_SUBTYPE" val="pureTxt"/>
  <p:tag name="KSO_WM_SLIDE_ITEM_CNT" val="0"/>
  <p:tag name="KSO_WM_SLIDE_INDEX" val="1"/>
  <p:tag name="KSO_WM_TEMPLATE_MASTER_THUMB_INDEX" val="12"/>
  <p:tag name="KSO_WM_TAG_VERSION" val="1.0"/>
  <p:tag name="KSO_WM_BEAUTIFY_FLAG" val="#wm#"/>
  <p:tag name="KSO_WM_TEMPLATE_CATEGORY" val="custom"/>
  <p:tag name="KSO_WM_TEMPLATE_INDEX" val="20202582"/>
  <p:tag name="KSO_WM_SLIDE_LAYOUT" val="a_b_f_j"/>
  <p:tag name="KSO_WM_SLIDE_LAYOUT_CNT" val="1_1_2_1"/>
</p:tagLst>
</file>

<file path=ppt/tags/tag86.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极简通用模板"/>
  <p:tag name="KSO_WM_UNIT_NOCLEAR" val="0"/>
  <p:tag name="KSO_WM_UNIT_VALUE" val="9"/>
  <p:tag name="KSO_WM_UNIT_HIGHLIGHT" val="0"/>
  <p:tag name="KSO_WM_UNIT_COMPATIBLE" val="0"/>
  <p:tag name="KSO_WM_UNIT_DIAGRAM_ISNUMVISUAL" val="0"/>
  <p:tag name="KSO_WM_UNIT_DIAGRAM_ISREFERUNIT" val="0"/>
  <p:tag name="KSO_WM_UNIT_TYPE" val="a"/>
  <p:tag name="KSO_WM_UNIT_INDEX" val="1"/>
  <p:tag name="KSO_WM_UNIT_ID" val="custom20202582_1*a*1"/>
  <p:tag name="KSO_WM_TEMPLATE_CATEGORY" val="custom"/>
  <p:tag name="KSO_WM_TEMPLATE_INDEX" val="20202582"/>
  <p:tag name="KSO_WM_UNIT_LAYERLEVEL" val="1"/>
  <p:tag name="KSO_WM_TAG_VERSION" val="1.0"/>
  <p:tag name="KSO_WM_BEAUTIFY_FLAG" val="#wm#"/>
  <p:tag name="KSO_WM_UNIT_ISNUMDGMTITLE" val="0"/>
</p:tagLst>
</file>

<file path=ppt/tags/tag87.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单击此处添加副标题"/>
  <p:tag name="KSO_WM_UNIT_NOCLEAR" val="0"/>
  <p:tag name="KSO_WM_UNIT_VALUE" val="27"/>
  <p:tag name="KSO_WM_UNIT_HIGHLIGHT" val="0"/>
  <p:tag name="KSO_WM_UNIT_COMPATIBLE" val="0"/>
  <p:tag name="KSO_WM_UNIT_DIAGRAM_ISNUMVISUAL" val="0"/>
  <p:tag name="KSO_WM_UNIT_DIAGRAM_ISREFERUNIT" val="0"/>
  <p:tag name="KSO_WM_UNIT_TYPE" val="b"/>
  <p:tag name="KSO_WM_UNIT_INDEX" val="1"/>
  <p:tag name="KSO_WM_UNIT_ID" val="custom20202582_1*b*1"/>
  <p:tag name="KSO_WM_TEMPLATE_CATEGORY" val="custom"/>
  <p:tag name="KSO_WM_TEMPLATE_INDEX" val="20202582"/>
  <p:tag name="KSO_WM_UNIT_LAYERLEVEL" val="1"/>
  <p:tag name="KSO_WM_TAG_VERSION" val="1.0"/>
  <p:tag name="KSO_WM_BEAUTIFY_FLAG" val="#wm#"/>
  <p:tag name="KSO_WM_UNIT_ISNUMDGMTITLE" val="0"/>
  <p:tag name="KSO_WM_UNIT_TEXT_FILL_FORE_SCHEMECOLOR_INDEX_BRIGHTNESS" val="0.15"/>
  <p:tag name="KSO_WM_UNIT_TEXT_FILL_FORE_SCHEMECOLOR_INDEX" val="13"/>
  <p:tag name="KSO_WM_UNIT_TEXT_FILL_TYPE" val="1"/>
</p:tagLst>
</file>

<file path=ppt/tags/tag88.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单击此处添加标题"/>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02582_8*a*1"/>
  <p:tag name="KSO_WM_TEMPLATE_CATEGORY" val="custom"/>
  <p:tag name="KSO_WM_TEMPLATE_INDEX" val="20202582"/>
  <p:tag name="KSO_WM_UNIT_LAYERLEVEL" val="1"/>
  <p:tag name="KSO_WM_TAG_VERSION" val="1.0"/>
  <p:tag name="KSO_WM_BEAUTIFY_FLAG" val="#wm#"/>
  <p:tag name="KSO_WM_UNIT_ISNUMDGMTITLE" val="0"/>
</p:tagLst>
</file>

<file path=ppt/tags/tag89.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6.xml><?xml version="1.0" encoding="utf-8"?>
<p:tagLst xmlns:a="http://schemas.openxmlformats.org/drawingml/2006/main" xmlns:r="http://schemas.openxmlformats.org/officeDocument/2006/relationships" xmlns:p="http://schemas.openxmlformats.org/presentationml/2006/main">
  <p:tag name="KSO_WM_SLIDE_ID" val="custom20202582_8"/>
  <p:tag name="KSO_WM_TEMPLATE_SUBCATEGORY" val="0"/>
  <p:tag name="KSO_WM_TEMPLATE_MASTER_TYPE" val="1"/>
  <p:tag name="KSO_WM_TEMPLATE_COLOR_TYPE" val="1"/>
  <p:tag name="KSO_WM_SLIDE_TYPE" val="text"/>
  <p:tag name="KSO_WM_SLIDE_SUBTYPE" val="picTxt"/>
  <p:tag name="KSO_WM_SLIDE_ITEM_CNT" val="0"/>
  <p:tag name="KSO_WM_SLIDE_INDEX" val="8"/>
  <p:tag name="KSO_WM_SLIDE_SIZE" val="864*443"/>
  <p:tag name="KSO_WM_SLIDE_POSITION" val="47*48"/>
  <p:tag name="KSO_WM_TAG_VERSION" val="1.0"/>
  <p:tag name="KSO_WM_BEAUTIFY_FLAG" val="#wm#"/>
  <p:tag name="KSO_WM_TEMPLATE_CATEGORY" val="custom"/>
  <p:tag name="KSO_WM_TEMPLATE_INDEX" val="20202582"/>
  <p:tag name="KSO_WM_SLIDE_LAYOUT" val="a_d_f"/>
  <p:tag name="KSO_WM_SLIDE_LAYOUT_CNT" val="1_1_1"/>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6_Office 主题​​">
  <a:themeElements>
    <a:clrScheme name="">
      <a:dk1>
        <a:srgbClr val="000000"/>
      </a:dk1>
      <a:lt1>
        <a:srgbClr val="FFFFFF"/>
      </a:lt1>
      <a:dk2>
        <a:srgbClr val="161815"/>
      </a:dk2>
      <a:lt2>
        <a:srgbClr val="232031"/>
      </a:lt2>
      <a:accent1>
        <a:srgbClr val="8FDBE4"/>
      </a:accent1>
      <a:accent2>
        <a:srgbClr val="CFC8FC"/>
      </a:accent2>
      <a:accent3>
        <a:srgbClr val="8069FF"/>
      </a:accent3>
      <a:accent4>
        <a:srgbClr val="93CBFF"/>
      </a:accent4>
      <a:accent5>
        <a:srgbClr val="05A0FF"/>
      </a:accent5>
      <a:accent6>
        <a:srgbClr val="E9744D"/>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1982</TotalTime>
  <Words>2864</Words>
  <Application>Microsoft Office PowerPoint</Application>
  <PresentationFormat>宽屏</PresentationFormat>
  <Paragraphs>232</Paragraphs>
  <Slides>23</Slides>
  <Notes>7</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Arial Unicode MS</vt:lpstr>
      <vt:lpstr>Helvetica Neue</vt:lpstr>
      <vt:lpstr>等线</vt:lpstr>
      <vt:lpstr>等线 Light</vt:lpstr>
      <vt:lpstr>华文新魏</vt:lpstr>
      <vt:lpstr>造字工房明黑（非商用）常规体</vt:lpstr>
      <vt:lpstr>Arial</vt:lpstr>
      <vt:lpstr>Calibri</vt:lpstr>
      <vt:lpstr>Snap ITC</vt:lpstr>
      <vt:lpstr>6_Office 主题​​</vt:lpstr>
      <vt:lpstr>ROS组培训</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SolidWorks基础</dc:title>
  <dc:creator>Ben_Tsai</dc:creator>
  <cp:lastModifiedBy>夢子 白雪</cp:lastModifiedBy>
  <cp:revision>467</cp:revision>
  <dcterms:created xsi:type="dcterms:W3CDTF">2021-10-09T10:42:00Z</dcterms:created>
  <dcterms:modified xsi:type="dcterms:W3CDTF">2023-09-16T06:19:07Z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574AAEF179E1486CA31C3AF4E929D557</vt:lpwstr>
  </property>
  <property fmtid="{D5CDD505-2E9C-101B-9397-08002B2CF9AE}" pid="3" name="KSOProductBuildVer">
    <vt:lpwstr>2052-11.1.0.10938</vt:lpwstr>
  </property>
</Properties>
</file>

<file path=docProps/thumbnail.jpeg>
</file>